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0" r:id="rId1"/>
  </p:sldMasterIdLst>
  <p:notesMasterIdLst>
    <p:notesMasterId r:id="rId25"/>
  </p:notesMasterIdLst>
  <p:sldIdLst>
    <p:sldId id="257" r:id="rId2"/>
    <p:sldId id="309" r:id="rId3"/>
    <p:sldId id="259" r:id="rId4"/>
    <p:sldId id="260" r:id="rId5"/>
    <p:sldId id="261" r:id="rId6"/>
    <p:sldId id="262" r:id="rId7"/>
    <p:sldId id="263" r:id="rId8"/>
    <p:sldId id="264" r:id="rId9"/>
    <p:sldId id="315" r:id="rId10"/>
    <p:sldId id="266" r:id="rId11"/>
    <p:sldId id="267" r:id="rId12"/>
    <p:sldId id="316" r:id="rId13"/>
    <p:sldId id="317" r:id="rId14"/>
    <p:sldId id="268" r:id="rId15"/>
    <p:sldId id="269" r:id="rId16"/>
    <p:sldId id="270" r:id="rId17"/>
    <p:sldId id="298" r:id="rId18"/>
    <p:sldId id="272" r:id="rId19"/>
    <p:sldId id="318" r:id="rId20"/>
    <p:sldId id="273" r:id="rId21"/>
    <p:sldId id="319" r:id="rId22"/>
    <p:sldId id="320" r:id="rId23"/>
    <p:sldId id="312"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42738" autoAdjust="0"/>
    <p:restoredTop sz="91623" autoAdjust="0"/>
  </p:normalViewPr>
  <p:slideViewPr>
    <p:cSldViewPr snapToGrid="0">
      <p:cViewPr varScale="1">
        <p:scale>
          <a:sx n="50" d="100"/>
          <a:sy n="50" d="100"/>
        </p:scale>
        <p:origin x="36" y="264"/>
      </p:cViewPr>
      <p:guideLst/>
    </p:cSldViewPr>
  </p:slideViewPr>
  <p:notesTextViewPr>
    <p:cViewPr>
      <p:scale>
        <a:sx n="1" d="1"/>
        <a:sy n="1" d="1"/>
      </p:scale>
      <p:origin x="0" y="0"/>
    </p:cViewPr>
  </p:notesTextViewPr>
  <p:sorterViewPr>
    <p:cViewPr>
      <p:scale>
        <a:sx n="100" d="100"/>
        <a:sy n="100" d="100"/>
      </p:scale>
      <p:origin x="0" y="-542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7C2A6D-D90A-4E40-BB1C-77CB7E207A6A}"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2F4C4175-37F8-4D73-B067-B0AB573E755C}">
      <dgm:prSet phldrT="[Text]"/>
      <dgm:spPr>
        <a:solidFill>
          <a:schemeClr val="accent2"/>
        </a:solidFill>
      </dgm:spPr>
      <dgm:t>
        <a:bodyPr/>
        <a:lstStyle/>
        <a:p>
          <a:r>
            <a:rPr lang="en-US" dirty="0" smtClean="0"/>
            <a:t>Observe</a:t>
          </a:r>
          <a:endParaRPr lang="en-US" dirty="0"/>
        </a:p>
      </dgm:t>
    </dgm:pt>
    <dgm:pt modelId="{3743A193-C5D1-46B0-8F11-5985CBC40CF2}" type="parTrans" cxnId="{889B74D0-4624-4449-BCEB-B7C5D0745BDF}">
      <dgm:prSet/>
      <dgm:spPr/>
      <dgm:t>
        <a:bodyPr/>
        <a:lstStyle/>
        <a:p>
          <a:endParaRPr lang="en-US"/>
        </a:p>
      </dgm:t>
    </dgm:pt>
    <dgm:pt modelId="{2300079A-E988-4C33-8BB4-2E62F39DF196}" type="sibTrans" cxnId="{889B74D0-4624-4449-BCEB-B7C5D0745BDF}">
      <dgm:prSet/>
      <dgm:spPr/>
      <dgm:t>
        <a:bodyPr/>
        <a:lstStyle/>
        <a:p>
          <a:endParaRPr lang="en-US"/>
        </a:p>
      </dgm:t>
    </dgm:pt>
    <dgm:pt modelId="{EBF48064-9461-4734-B6B1-D38B5BF0447E}">
      <dgm:prSet phldrT="[Text]"/>
      <dgm:spPr>
        <a:solidFill>
          <a:schemeClr val="tx1"/>
        </a:solidFill>
      </dgm:spPr>
      <dgm:t>
        <a:bodyPr/>
        <a:lstStyle/>
        <a:p>
          <a:r>
            <a:rPr lang="en-US" dirty="0" smtClean="0"/>
            <a:t>Inquire</a:t>
          </a:r>
          <a:endParaRPr lang="en-US" dirty="0"/>
        </a:p>
      </dgm:t>
    </dgm:pt>
    <dgm:pt modelId="{D8E06984-DD94-4356-BB49-2C9C3424C58A}" type="parTrans" cxnId="{44C0A2D8-76D2-4D5E-AEB0-F8ED04CF561B}">
      <dgm:prSet/>
      <dgm:spPr/>
      <dgm:t>
        <a:bodyPr/>
        <a:lstStyle/>
        <a:p>
          <a:endParaRPr lang="en-US"/>
        </a:p>
      </dgm:t>
    </dgm:pt>
    <dgm:pt modelId="{8EB6104A-87E6-4931-92F7-DBD3B2D25C2F}" type="sibTrans" cxnId="{44C0A2D8-76D2-4D5E-AEB0-F8ED04CF561B}">
      <dgm:prSet/>
      <dgm:spPr/>
      <dgm:t>
        <a:bodyPr/>
        <a:lstStyle/>
        <a:p>
          <a:endParaRPr lang="en-US"/>
        </a:p>
      </dgm:t>
    </dgm:pt>
    <dgm:pt modelId="{12F57ACE-7E97-4F09-A935-1DA674A8C26E}">
      <dgm:prSet phldrT="[Text]"/>
      <dgm:spPr>
        <a:solidFill>
          <a:schemeClr val="accent3"/>
        </a:solidFill>
      </dgm:spPr>
      <dgm:t>
        <a:bodyPr/>
        <a:lstStyle/>
        <a:p>
          <a:r>
            <a:rPr lang="en-US" dirty="0" smtClean="0"/>
            <a:t>Diagnose</a:t>
          </a:r>
          <a:endParaRPr lang="en-US" dirty="0"/>
        </a:p>
      </dgm:t>
    </dgm:pt>
    <dgm:pt modelId="{59D333EE-CB12-4BD9-A752-DB50289A87AA}" type="parTrans" cxnId="{3B7B9EE0-EBB1-4154-897A-CB0A9899C2DA}">
      <dgm:prSet/>
      <dgm:spPr/>
      <dgm:t>
        <a:bodyPr/>
        <a:lstStyle/>
        <a:p>
          <a:endParaRPr lang="en-US"/>
        </a:p>
      </dgm:t>
    </dgm:pt>
    <dgm:pt modelId="{116C6CA4-5097-41C1-9DDB-046E23502A86}" type="sibTrans" cxnId="{3B7B9EE0-EBB1-4154-897A-CB0A9899C2DA}">
      <dgm:prSet/>
      <dgm:spPr/>
      <dgm:t>
        <a:bodyPr/>
        <a:lstStyle/>
        <a:p>
          <a:endParaRPr lang="en-US"/>
        </a:p>
      </dgm:t>
    </dgm:pt>
    <dgm:pt modelId="{8F7C7886-23A8-4D88-92F0-04A9C3DA4FAD}">
      <dgm:prSet phldrT="[Text]"/>
      <dgm:spPr>
        <a:solidFill>
          <a:schemeClr val="accent4"/>
        </a:solidFill>
      </dgm:spPr>
      <dgm:t>
        <a:bodyPr/>
        <a:lstStyle/>
        <a:p>
          <a:r>
            <a:rPr lang="en-US" dirty="0" smtClean="0"/>
            <a:t>Design</a:t>
          </a:r>
          <a:endParaRPr lang="en-US" dirty="0"/>
        </a:p>
      </dgm:t>
    </dgm:pt>
    <dgm:pt modelId="{0B89D302-86F7-4B3E-9A69-3C114A106D55}" type="parTrans" cxnId="{ACC09AD0-F53B-4ECF-86E3-DAE068B15D5B}">
      <dgm:prSet/>
      <dgm:spPr/>
      <dgm:t>
        <a:bodyPr/>
        <a:lstStyle/>
        <a:p>
          <a:endParaRPr lang="en-US"/>
        </a:p>
      </dgm:t>
    </dgm:pt>
    <dgm:pt modelId="{1952D3EB-3ECC-4FB3-9560-BEAABB0170E8}" type="sibTrans" cxnId="{ACC09AD0-F53B-4ECF-86E3-DAE068B15D5B}">
      <dgm:prSet/>
      <dgm:spPr/>
      <dgm:t>
        <a:bodyPr/>
        <a:lstStyle/>
        <a:p>
          <a:endParaRPr lang="en-US"/>
        </a:p>
      </dgm:t>
    </dgm:pt>
    <dgm:pt modelId="{0976EF90-CBE3-4424-BCC7-C35177AFF044}">
      <dgm:prSet phldrT="[Text]"/>
      <dgm:spPr/>
      <dgm:t>
        <a:bodyPr/>
        <a:lstStyle/>
        <a:p>
          <a:r>
            <a:rPr lang="en-US" dirty="0" smtClean="0"/>
            <a:t>Assess Student Learning</a:t>
          </a:r>
          <a:endParaRPr lang="en-US" dirty="0"/>
        </a:p>
      </dgm:t>
    </dgm:pt>
    <dgm:pt modelId="{AAAF1887-9CF5-4A9E-9C0C-69B5681D85CE}" type="parTrans" cxnId="{493FA3F1-CF8D-48EC-9C1F-335FC223D40D}">
      <dgm:prSet/>
      <dgm:spPr/>
      <dgm:t>
        <a:bodyPr/>
        <a:lstStyle/>
        <a:p>
          <a:endParaRPr lang="en-US"/>
        </a:p>
      </dgm:t>
    </dgm:pt>
    <dgm:pt modelId="{EEC2990A-2043-4F0F-B872-7753419B5160}" type="sibTrans" cxnId="{493FA3F1-CF8D-48EC-9C1F-335FC223D40D}">
      <dgm:prSet/>
      <dgm:spPr/>
      <dgm:t>
        <a:bodyPr/>
        <a:lstStyle/>
        <a:p>
          <a:endParaRPr lang="en-US"/>
        </a:p>
      </dgm:t>
    </dgm:pt>
    <dgm:pt modelId="{E84893F1-66E5-4225-84E4-2FFFE5921071}">
      <dgm:prSet phldrT="[Text]"/>
      <dgm:spPr>
        <a:solidFill>
          <a:schemeClr val="accent6"/>
        </a:solidFill>
      </dgm:spPr>
      <dgm:t>
        <a:bodyPr/>
        <a:lstStyle/>
        <a:p>
          <a:r>
            <a:rPr lang="en-US" dirty="0" smtClean="0"/>
            <a:t>Teach</a:t>
          </a:r>
          <a:endParaRPr lang="en-US" dirty="0"/>
        </a:p>
      </dgm:t>
    </dgm:pt>
    <dgm:pt modelId="{FC04D30C-6DF5-4260-B371-6642CA43D770}" type="parTrans" cxnId="{FD6D8B45-9422-4B79-9197-A7AC0E731A75}">
      <dgm:prSet/>
      <dgm:spPr/>
      <dgm:t>
        <a:bodyPr/>
        <a:lstStyle/>
        <a:p>
          <a:endParaRPr lang="en-US"/>
        </a:p>
      </dgm:t>
    </dgm:pt>
    <dgm:pt modelId="{6C3F23C4-A35C-43DF-A64F-BCF69E22D50D}" type="sibTrans" cxnId="{FD6D8B45-9422-4B79-9197-A7AC0E731A75}">
      <dgm:prSet/>
      <dgm:spPr/>
      <dgm:t>
        <a:bodyPr/>
        <a:lstStyle/>
        <a:p>
          <a:endParaRPr lang="en-US"/>
        </a:p>
      </dgm:t>
    </dgm:pt>
    <dgm:pt modelId="{E1CA34D8-630F-4D69-B921-5239D62D3753}" type="pres">
      <dgm:prSet presAssocID="{2E7C2A6D-D90A-4E40-BB1C-77CB7E207A6A}" presName="Name0" presStyleCnt="0">
        <dgm:presLayoutVars>
          <dgm:dir/>
          <dgm:resizeHandles val="exact"/>
        </dgm:presLayoutVars>
      </dgm:prSet>
      <dgm:spPr/>
      <dgm:t>
        <a:bodyPr/>
        <a:lstStyle/>
        <a:p>
          <a:endParaRPr lang="en-US"/>
        </a:p>
      </dgm:t>
    </dgm:pt>
    <dgm:pt modelId="{A75E1D14-2459-4314-A2FF-32C56952BFFD}" type="pres">
      <dgm:prSet presAssocID="{2E7C2A6D-D90A-4E40-BB1C-77CB7E207A6A}" presName="cycle" presStyleCnt="0"/>
      <dgm:spPr/>
    </dgm:pt>
    <dgm:pt modelId="{CEC03F93-431F-4CB8-AB98-7CF8D3553251}" type="pres">
      <dgm:prSet presAssocID="{2F4C4175-37F8-4D73-B067-B0AB573E755C}" presName="nodeFirstNode" presStyleLbl="node1" presStyleIdx="0" presStyleCnt="6">
        <dgm:presLayoutVars>
          <dgm:bulletEnabled val="1"/>
        </dgm:presLayoutVars>
      </dgm:prSet>
      <dgm:spPr/>
      <dgm:t>
        <a:bodyPr/>
        <a:lstStyle/>
        <a:p>
          <a:endParaRPr lang="en-US"/>
        </a:p>
      </dgm:t>
    </dgm:pt>
    <dgm:pt modelId="{898FCC44-2D09-48D1-95C9-8742DD18062C}" type="pres">
      <dgm:prSet presAssocID="{2300079A-E988-4C33-8BB4-2E62F39DF196}" presName="sibTransFirstNode" presStyleLbl="bgShp" presStyleIdx="0" presStyleCnt="1" custScaleX="182045" custLinFactNeighborX="231" custLinFactNeighborY="-1799"/>
      <dgm:spPr/>
      <dgm:t>
        <a:bodyPr/>
        <a:lstStyle/>
        <a:p>
          <a:endParaRPr lang="en-US"/>
        </a:p>
      </dgm:t>
    </dgm:pt>
    <dgm:pt modelId="{6D593237-AFE1-4211-BF1A-3A10DF6A6107}" type="pres">
      <dgm:prSet presAssocID="{EBF48064-9461-4734-B6B1-D38B5BF0447E}" presName="nodeFollowingNodes" presStyleLbl="node1" presStyleIdx="1" presStyleCnt="6">
        <dgm:presLayoutVars>
          <dgm:bulletEnabled val="1"/>
        </dgm:presLayoutVars>
      </dgm:prSet>
      <dgm:spPr/>
      <dgm:t>
        <a:bodyPr/>
        <a:lstStyle/>
        <a:p>
          <a:endParaRPr lang="en-US"/>
        </a:p>
      </dgm:t>
    </dgm:pt>
    <dgm:pt modelId="{C22F9207-D812-4F86-A2D4-9C1631B88F91}" type="pres">
      <dgm:prSet presAssocID="{12F57ACE-7E97-4F09-A935-1DA674A8C26E}" presName="nodeFollowingNodes" presStyleLbl="node1" presStyleIdx="2" presStyleCnt="6" custRadScaleRad="92631" custRadScaleInc="-24876">
        <dgm:presLayoutVars>
          <dgm:bulletEnabled val="1"/>
        </dgm:presLayoutVars>
      </dgm:prSet>
      <dgm:spPr/>
      <dgm:t>
        <a:bodyPr/>
        <a:lstStyle/>
        <a:p>
          <a:endParaRPr lang="en-US"/>
        </a:p>
      </dgm:t>
    </dgm:pt>
    <dgm:pt modelId="{D50A4628-25A1-4E67-86EA-B07474E9BB7E}" type="pres">
      <dgm:prSet presAssocID="{8F7C7886-23A8-4D88-92F0-04A9C3DA4FAD}" presName="nodeFollowingNodes" presStyleLbl="node1" presStyleIdx="3" presStyleCnt="6" custRadScaleRad="86085" custRadScaleInc="2996">
        <dgm:presLayoutVars>
          <dgm:bulletEnabled val="1"/>
        </dgm:presLayoutVars>
      </dgm:prSet>
      <dgm:spPr/>
      <dgm:t>
        <a:bodyPr/>
        <a:lstStyle/>
        <a:p>
          <a:endParaRPr lang="en-US"/>
        </a:p>
      </dgm:t>
    </dgm:pt>
    <dgm:pt modelId="{6E65CF21-5369-4D7A-95C7-33D33FC9B0E0}" type="pres">
      <dgm:prSet presAssocID="{0976EF90-CBE3-4424-BCC7-C35177AFF044}" presName="nodeFollowingNodes" presStyleLbl="node1" presStyleIdx="4" presStyleCnt="6" custRadScaleRad="108763" custRadScaleInc="115999">
        <dgm:presLayoutVars>
          <dgm:bulletEnabled val="1"/>
        </dgm:presLayoutVars>
      </dgm:prSet>
      <dgm:spPr/>
      <dgm:t>
        <a:bodyPr/>
        <a:lstStyle/>
        <a:p>
          <a:endParaRPr lang="en-US"/>
        </a:p>
      </dgm:t>
    </dgm:pt>
    <dgm:pt modelId="{19D02728-0081-4B48-AA6E-6D8B6202A9E2}" type="pres">
      <dgm:prSet presAssocID="{E84893F1-66E5-4225-84E4-2FFFE5921071}" presName="nodeFollowingNodes" presStyleLbl="node1" presStyleIdx="5" presStyleCnt="6" custRadScaleRad="107889" custRadScaleInc="-89203">
        <dgm:presLayoutVars>
          <dgm:bulletEnabled val="1"/>
        </dgm:presLayoutVars>
      </dgm:prSet>
      <dgm:spPr/>
      <dgm:t>
        <a:bodyPr/>
        <a:lstStyle/>
        <a:p>
          <a:endParaRPr lang="en-US"/>
        </a:p>
      </dgm:t>
    </dgm:pt>
  </dgm:ptLst>
  <dgm:cxnLst>
    <dgm:cxn modelId="{C70C6C5A-513C-4937-80F0-E781F65149B2}" type="presOf" srcId="{12F57ACE-7E97-4F09-A935-1DA674A8C26E}" destId="{C22F9207-D812-4F86-A2D4-9C1631B88F91}" srcOrd="0" destOrd="0" presId="urn:microsoft.com/office/officeart/2005/8/layout/cycle3"/>
    <dgm:cxn modelId="{FD6D8B45-9422-4B79-9197-A7AC0E731A75}" srcId="{2E7C2A6D-D90A-4E40-BB1C-77CB7E207A6A}" destId="{E84893F1-66E5-4225-84E4-2FFFE5921071}" srcOrd="5" destOrd="0" parTransId="{FC04D30C-6DF5-4260-B371-6642CA43D770}" sibTransId="{6C3F23C4-A35C-43DF-A64F-BCF69E22D50D}"/>
    <dgm:cxn modelId="{4B6862DD-5FDE-462D-AE09-33125C4E8447}" type="presOf" srcId="{EBF48064-9461-4734-B6B1-D38B5BF0447E}" destId="{6D593237-AFE1-4211-BF1A-3A10DF6A6107}" srcOrd="0" destOrd="0" presId="urn:microsoft.com/office/officeart/2005/8/layout/cycle3"/>
    <dgm:cxn modelId="{493FA3F1-CF8D-48EC-9C1F-335FC223D40D}" srcId="{2E7C2A6D-D90A-4E40-BB1C-77CB7E207A6A}" destId="{0976EF90-CBE3-4424-BCC7-C35177AFF044}" srcOrd="4" destOrd="0" parTransId="{AAAF1887-9CF5-4A9E-9C0C-69B5681D85CE}" sibTransId="{EEC2990A-2043-4F0F-B872-7753419B5160}"/>
    <dgm:cxn modelId="{3B7B9EE0-EBB1-4154-897A-CB0A9899C2DA}" srcId="{2E7C2A6D-D90A-4E40-BB1C-77CB7E207A6A}" destId="{12F57ACE-7E97-4F09-A935-1DA674A8C26E}" srcOrd="2" destOrd="0" parTransId="{59D333EE-CB12-4BD9-A752-DB50289A87AA}" sibTransId="{116C6CA4-5097-41C1-9DDB-046E23502A86}"/>
    <dgm:cxn modelId="{ACC09AD0-F53B-4ECF-86E3-DAE068B15D5B}" srcId="{2E7C2A6D-D90A-4E40-BB1C-77CB7E207A6A}" destId="{8F7C7886-23A8-4D88-92F0-04A9C3DA4FAD}" srcOrd="3" destOrd="0" parTransId="{0B89D302-86F7-4B3E-9A69-3C114A106D55}" sibTransId="{1952D3EB-3ECC-4FB3-9560-BEAABB0170E8}"/>
    <dgm:cxn modelId="{889B74D0-4624-4449-BCEB-B7C5D0745BDF}" srcId="{2E7C2A6D-D90A-4E40-BB1C-77CB7E207A6A}" destId="{2F4C4175-37F8-4D73-B067-B0AB573E755C}" srcOrd="0" destOrd="0" parTransId="{3743A193-C5D1-46B0-8F11-5985CBC40CF2}" sibTransId="{2300079A-E988-4C33-8BB4-2E62F39DF196}"/>
    <dgm:cxn modelId="{44EF254A-05EC-415F-80AF-2C062664842B}" type="presOf" srcId="{2E7C2A6D-D90A-4E40-BB1C-77CB7E207A6A}" destId="{E1CA34D8-630F-4D69-B921-5239D62D3753}" srcOrd="0" destOrd="0" presId="urn:microsoft.com/office/officeart/2005/8/layout/cycle3"/>
    <dgm:cxn modelId="{A8739862-C5B5-4956-8FC8-D52FC9BB945D}" type="presOf" srcId="{8F7C7886-23A8-4D88-92F0-04A9C3DA4FAD}" destId="{D50A4628-25A1-4E67-86EA-B07474E9BB7E}" srcOrd="0" destOrd="0" presId="urn:microsoft.com/office/officeart/2005/8/layout/cycle3"/>
    <dgm:cxn modelId="{0341CD76-BFCB-4E0E-86BE-4AF37B5649F4}" type="presOf" srcId="{0976EF90-CBE3-4424-BCC7-C35177AFF044}" destId="{6E65CF21-5369-4D7A-95C7-33D33FC9B0E0}" srcOrd="0" destOrd="0" presId="urn:microsoft.com/office/officeart/2005/8/layout/cycle3"/>
    <dgm:cxn modelId="{44C0A2D8-76D2-4D5E-AEB0-F8ED04CF561B}" srcId="{2E7C2A6D-D90A-4E40-BB1C-77CB7E207A6A}" destId="{EBF48064-9461-4734-B6B1-D38B5BF0447E}" srcOrd="1" destOrd="0" parTransId="{D8E06984-DD94-4356-BB49-2C9C3424C58A}" sibTransId="{8EB6104A-87E6-4931-92F7-DBD3B2D25C2F}"/>
    <dgm:cxn modelId="{435070B0-36B2-4DF3-B89B-6D523B86D9BD}" type="presOf" srcId="{E84893F1-66E5-4225-84E4-2FFFE5921071}" destId="{19D02728-0081-4B48-AA6E-6D8B6202A9E2}" srcOrd="0" destOrd="0" presId="urn:microsoft.com/office/officeart/2005/8/layout/cycle3"/>
    <dgm:cxn modelId="{BDA91B6F-90E3-4420-ACAD-3331DF3B2466}" type="presOf" srcId="{2F4C4175-37F8-4D73-B067-B0AB573E755C}" destId="{CEC03F93-431F-4CB8-AB98-7CF8D3553251}" srcOrd="0" destOrd="0" presId="urn:microsoft.com/office/officeart/2005/8/layout/cycle3"/>
    <dgm:cxn modelId="{293DA772-76C1-433C-8DC2-71D88FF9F20F}" type="presOf" srcId="{2300079A-E988-4C33-8BB4-2E62F39DF196}" destId="{898FCC44-2D09-48D1-95C9-8742DD18062C}" srcOrd="0" destOrd="0" presId="urn:microsoft.com/office/officeart/2005/8/layout/cycle3"/>
    <dgm:cxn modelId="{647173C0-0C9D-4D6B-88DF-971F3C2D06A0}" type="presParOf" srcId="{E1CA34D8-630F-4D69-B921-5239D62D3753}" destId="{A75E1D14-2459-4314-A2FF-32C56952BFFD}" srcOrd="0" destOrd="0" presId="urn:microsoft.com/office/officeart/2005/8/layout/cycle3"/>
    <dgm:cxn modelId="{5AE72E03-18F9-4F76-9565-298ABCE3EE6E}" type="presParOf" srcId="{A75E1D14-2459-4314-A2FF-32C56952BFFD}" destId="{CEC03F93-431F-4CB8-AB98-7CF8D3553251}" srcOrd="0" destOrd="0" presId="urn:microsoft.com/office/officeart/2005/8/layout/cycle3"/>
    <dgm:cxn modelId="{1554ABBA-1C1E-4010-974C-4B9F5D406C04}" type="presParOf" srcId="{A75E1D14-2459-4314-A2FF-32C56952BFFD}" destId="{898FCC44-2D09-48D1-95C9-8742DD18062C}" srcOrd="1" destOrd="0" presId="urn:microsoft.com/office/officeart/2005/8/layout/cycle3"/>
    <dgm:cxn modelId="{A3E53AAB-EA74-48A9-8010-A008644E8EB4}" type="presParOf" srcId="{A75E1D14-2459-4314-A2FF-32C56952BFFD}" destId="{6D593237-AFE1-4211-BF1A-3A10DF6A6107}" srcOrd="2" destOrd="0" presId="urn:microsoft.com/office/officeart/2005/8/layout/cycle3"/>
    <dgm:cxn modelId="{D99BBEDD-E379-4F05-BD11-9AA7560D1766}" type="presParOf" srcId="{A75E1D14-2459-4314-A2FF-32C56952BFFD}" destId="{C22F9207-D812-4F86-A2D4-9C1631B88F91}" srcOrd="3" destOrd="0" presId="urn:microsoft.com/office/officeart/2005/8/layout/cycle3"/>
    <dgm:cxn modelId="{FABD0ADD-34F9-4848-974A-CABEEB4BC610}" type="presParOf" srcId="{A75E1D14-2459-4314-A2FF-32C56952BFFD}" destId="{D50A4628-25A1-4E67-86EA-B07474E9BB7E}" srcOrd="4" destOrd="0" presId="urn:microsoft.com/office/officeart/2005/8/layout/cycle3"/>
    <dgm:cxn modelId="{2183062E-47A0-4074-BDEA-71A0F8E63CCC}" type="presParOf" srcId="{A75E1D14-2459-4314-A2FF-32C56952BFFD}" destId="{6E65CF21-5369-4D7A-95C7-33D33FC9B0E0}" srcOrd="5" destOrd="0" presId="urn:microsoft.com/office/officeart/2005/8/layout/cycle3"/>
    <dgm:cxn modelId="{0A172086-2B15-4F09-BA4D-AE230BEBA417}" type="presParOf" srcId="{A75E1D14-2459-4314-A2FF-32C56952BFFD}" destId="{19D02728-0081-4B48-AA6E-6D8B6202A9E2}" srcOrd="6"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D63190-354F-4AA9-B50B-011B9721636D}"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C6B2B255-974A-48D3-A1FF-2C5CDCF02950}">
      <dgm:prSet phldrT="[Text]" custT="1"/>
      <dgm:spPr>
        <a:solidFill>
          <a:schemeClr val="accent3"/>
        </a:solidFill>
      </dgm:spPr>
      <dgm:t>
        <a:bodyPr/>
        <a:lstStyle/>
        <a:p>
          <a:r>
            <a:rPr lang="en-US" sz="2000" dirty="0" smtClean="0">
              <a:solidFill>
                <a:schemeClr val="tx1"/>
              </a:solidFill>
            </a:rPr>
            <a:t>Fluency Practice</a:t>
          </a:r>
          <a:endParaRPr lang="en-US" sz="2000" dirty="0">
            <a:solidFill>
              <a:schemeClr val="tx1"/>
            </a:solidFill>
          </a:endParaRPr>
        </a:p>
      </dgm:t>
    </dgm:pt>
    <dgm:pt modelId="{E15346D5-8AEF-4E9F-B7C6-9E8319FAD66F}" type="parTrans" cxnId="{7207C67A-D120-462D-9AD2-26A6EC63418A}">
      <dgm:prSet/>
      <dgm:spPr/>
      <dgm:t>
        <a:bodyPr/>
        <a:lstStyle/>
        <a:p>
          <a:endParaRPr lang="en-US"/>
        </a:p>
      </dgm:t>
    </dgm:pt>
    <dgm:pt modelId="{5F56A02F-2AA2-419B-98A3-989AE60EBCE9}" type="sibTrans" cxnId="{7207C67A-D120-462D-9AD2-26A6EC63418A}">
      <dgm:prSet/>
      <dgm:spPr/>
      <dgm:t>
        <a:bodyPr/>
        <a:lstStyle/>
        <a:p>
          <a:endParaRPr lang="en-US"/>
        </a:p>
      </dgm:t>
    </dgm:pt>
    <dgm:pt modelId="{AA3DFAE0-EFE4-432A-871A-19FF3A8BF81B}">
      <dgm:prSet phldrT="[Text]"/>
      <dgm:spPr/>
      <dgm:t>
        <a:bodyPr/>
        <a:lstStyle/>
        <a:p>
          <a:r>
            <a:rPr lang="en-US" dirty="0" smtClean="0"/>
            <a:t>Whole Class Choral Reading</a:t>
          </a:r>
          <a:endParaRPr lang="en-US" dirty="0"/>
        </a:p>
      </dgm:t>
    </dgm:pt>
    <dgm:pt modelId="{4089CD99-4B42-46FE-9F49-378430950F96}" type="parTrans" cxnId="{A3484BA1-FFD2-4084-9028-8CB52041DE37}">
      <dgm:prSet/>
      <dgm:spPr/>
      <dgm:t>
        <a:bodyPr/>
        <a:lstStyle/>
        <a:p>
          <a:endParaRPr lang="en-US"/>
        </a:p>
      </dgm:t>
    </dgm:pt>
    <dgm:pt modelId="{EE9F2D20-6ACA-428F-BAA3-1349CD687285}" type="sibTrans" cxnId="{A3484BA1-FFD2-4084-9028-8CB52041DE37}">
      <dgm:prSet/>
      <dgm:spPr/>
      <dgm:t>
        <a:bodyPr/>
        <a:lstStyle/>
        <a:p>
          <a:endParaRPr lang="en-US"/>
        </a:p>
      </dgm:t>
    </dgm:pt>
    <dgm:pt modelId="{17EA943E-4D47-4FDC-9360-E5E0FE9B3B83}">
      <dgm:prSet phldrT="[Text]" custT="1"/>
      <dgm:spPr>
        <a:solidFill>
          <a:schemeClr val="accent2"/>
        </a:solidFill>
      </dgm:spPr>
      <dgm:t>
        <a:bodyPr/>
        <a:lstStyle/>
        <a:p>
          <a:r>
            <a:rPr lang="en-US" sz="1800" dirty="0" smtClean="0">
              <a:solidFill>
                <a:schemeClr val="tx1"/>
              </a:solidFill>
            </a:rPr>
            <a:t>Word Work (</a:t>
          </a:r>
          <a:r>
            <a:rPr lang="en-US" sz="1500" dirty="0" smtClean="0">
              <a:solidFill>
                <a:schemeClr val="tx1"/>
              </a:solidFill>
            </a:rPr>
            <a:t>PA, Phonics, and Vocabulary</a:t>
          </a:r>
          <a:r>
            <a:rPr lang="en-US" sz="1800" dirty="0" smtClean="0">
              <a:solidFill>
                <a:schemeClr val="tx1"/>
              </a:solidFill>
            </a:rPr>
            <a:t>) </a:t>
          </a:r>
          <a:endParaRPr lang="en-US" sz="1800" dirty="0">
            <a:solidFill>
              <a:schemeClr val="tx1"/>
            </a:solidFill>
          </a:endParaRPr>
        </a:p>
      </dgm:t>
    </dgm:pt>
    <dgm:pt modelId="{31B9399D-93E7-4450-9A7B-43730D799ECD}" type="parTrans" cxnId="{C8F087AE-9262-4131-BCA1-A7D658FC1DD7}">
      <dgm:prSet/>
      <dgm:spPr/>
      <dgm:t>
        <a:bodyPr/>
        <a:lstStyle/>
        <a:p>
          <a:endParaRPr lang="en-US"/>
        </a:p>
      </dgm:t>
    </dgm:pt>
    <dgm:pt modelId="{4AC3C055-78B7-4FD9-9C8C-543D8A71E963}" type="sibTrans" cxnId="{C8F087AE-9262-4131-BCA1-A7D658FC1DD7}">
      <dgm:prSet/>
      <dgm:spPr/>
      <dgm:t>
        <a:bodyPr/>
        <a:lstStyle/>
        <a:p>
          <a:endParaRPr lang="en-US"/>
        </a:p>
      </dgm:t>
    </dgm:pt>
    <dgm:pt modelId="{0490D5F4-D84E-4368-AC5E-23E00E41BD3C}">
      <dgm:prSet phldrT="[Text]" custT="1"/>
      <dgm:spPr>
        <a:solidFill>
          <a:schemeClr val="accent4"/>
        </a:solidFill>
      </dgm:spPr>
      <dgm:t>
        <a:bodyPr/>
        <a:lstStyle/>
        <a:p>
          <a:endParaRPr lang="en-US" sz="2000" dirty="0" smtClean="0"/>
        </a:p>
        <a:p>
          <a:r>
            <a:rPr lang="en-US" sz="2000" dirty="0" smtClean="0">
              <a:solidFill>
                <a:schemeClr val="tx1"/>
              </a:solidFill>
            </a:rPr>
            <a:t>Refining Reading (R</a:t>
          </a:r>
          <a:r>
            <a:rPr lang="en-US" sz="2000" dirty="0" smtClean="0">
              <a:solidFill>
                <a:schemeClr val="tx1"/>
              </a:solidFill>
              <a:latin typeface="Times New Roman"/>
              <a:cs typeface="Times New Roman"/>
            </a:rPr>
            <a:t>²</a:t>
          </a:r>
          <a:r>
            <a:rPr lang="en-US" sz="2000" dirty="0" smtClean="0">
              <a:solidFill>
                <a:schemeClr val="tx1"/>
              </a:solidFill>
            </a:rPr>
            <a:t>)</a:t>
          </a:r>
        </a:p>
        <a:p>
          <a:r>
            <a:rPr lang="en-US" sz="2000" dirty="0" smtClean="0">
              <a:solidFill>
                <a:schemeClr val="tx1"/>
              </a:solidFill>
            </a:rPr>
            <a:t>Time</a:t>
          </a:r>
          <a:endParaRPr lang="en-US" sz="2000" dirty="0">
            <a:solidFill>
              <a:schemeClr val="tx1"/>
            </a:solidFill>
          </a:endParaRPr>
        </a:p>
      </dgm:t>
    </dgm:pt>
    <dgm:pt modelId="{AAC56B07-0C39-4153-B234-CD3864F0164C}" type="parTrans" cxnId="{41093523-B812-48A6-B9A9-3EFFD448EC61}">
      <dgm:prSet/>
      <dgm:spPr/>
      <dgm:t>
        <a:bodyPr/>
        <a:lstStyle/>
        <a:p>
          <a:endParaRPr lang="en-US"/>
        </a:p>
      </dgm:t>
    </dgm:pt>
    <dgm:pt modelId="{424884FC-B2F7-49CA-85B0-753C23F2023D}" type="sibTrans" cxnId="{41093523-B812-48A6-B9A9-3EFFD448EC61}">
      <dgm:prSet/>
      <dgm:spPr/>
      <dgm:t>
        <a:bodyPr/>
        <a:lstStyle/>
        <a:p>
          <a:endParaRPr lang="en-US"/>
        </a:p>
      </dgm:t>
    </dgm:pt>
    <dgm:pt modelId="{6947345F-1DAC-4EC7-81E0-5415D6B8505B}">
      <dgm:prSet phldrT="[Text]"/>
      <dgm:spPr/>
      <dgm:t>
        <a:bodyPr/>
        <a:lstStyle/>
        <a:p>
          <a:r>
            <a:rPr lang="en-US" dirty="0" smtClean="0"/>
            <a:t>Guided Reading</a:t>
          </a:r>
          <a:endParaRPr lang="en-US" dirty="0"/>
        </a:p>
      </dgm:t>
    </dgm:pt>
    <dgm:pt modelId="{871A9F07-A9A9-4EBB-AA46-2AE455226A0B}" type="parTrans" cxnId="{A68A5AF4-F48E-46A9-A3F5-EE1EFB79FDB6}">
      <dgm:prSet/>
      <dgm:spPr/>
      <dgm:t>
        <a:bodyPr/>
        <a:lstStyle/>
        <a:p>
          <a:endParaRPr lang="en-US"/>
        </a:p>
      </dgm:t>
    </dgm:pt>
    <dgm:pt modelId="{FC3DDBCB-F437-448B-BAB7-0AD4025B2BD6}" type="sibTrans" cxnId="{A68A5AF4-F48E-46A9-A3F5-EE1EFB79FDB6}">
      <dgm:prSet/>
      <dgm:spPr/>
      <dgm:t>
        <a:bodyPr/>
        <a:lstStyle/>
        <a:p>
          <a:endParaRPr lang="en-US"/>
        </a:p>
      </dgm:t>
    </dgm:pt>
    <dgm:pt modelId="{F5F9F27C-7551-44FF-9498-E9623D2F95CF}">
      <dgm:prSet phldrT="[Text]" custT="1"/>
      <dgm:spPr>
        <a:solidFill>
          <a:schemeClr val="accent5"/>
        </a:solidFill>
      </dgm:spPr>
      <dgm:t>
        <a:bodyPr/>
        <a:lstStyle/>
        <a:p>
          <a:r>
            <a:rPr lang="en-US" sz="1200" dirty="0" smtClean="0">
              <a:solidFill>
                <a:schemeClr val="tx1"/>
              </a:solidFill>
            </a:rPr>
            <a:t>Comprehension </a:t>
          </a:r>
          <a:endParaRPr lang="en-US" sz="1200" dirty="0">
            <a:solidFill>
              <a:schemeClr val="tx1"/>
            </a:solidFill>
          </a:endParaRPr>
        </a:p>
      </dgm:t>
    </dgm:pt>
    <dgm:pt modelId="{B27AF8CC-6CC9-49FE-A97D-22389DBDF8A6}" type="parTrans" cxnId="{74121B28-F1AC-48AF-AB71-CFD034A8DE00}">
      <dgm:prSet/>
      <dgm:spPr/>
      <dgm:t>
        <a:bodyPr/>
        <a:lstStyle/>
        <a:p>
          <a:endParaRPr lang="en-US"/>
        </a:p>
      </dgm:t>
    </dgm:pt>
    <dgm:pt modelId="{684AA293-DE60-4F71-8A5A-7E269126D2F4}" type="sibTrans" cxnId="{74121B28-F1AC-48AF-AB71-CFD034A8DE00}">
      <dgm:prSet/>
      <dgm:spPr/>
      <dgm:t>
        <a:bodyPr/>
        <a:lstStyle/>
        <a:p>
          <a:endParaRPr lang="en-US"/>
        </a:p>
      </dgm:t>
    </dgm:pt>
    <dgm:pt modelId="{798F1780-0B00-42BD-8093-54093EC05B57}">
      <dgm:prSet phldrT="[Text]"/>
      <dgm:spPr/>
      <dgm:t>
        <a:bodyPr/>
        <a:lstStyle/>
        <a:p>
          <a:r>
            <a:rPr lang="en-US" dirty="0" smtClean="0"/>
            <a:t>Mini lesson</a:t>
          </a:r>
          <a:endParaRPr lang="en-US" dirty="0"/>
        </a:p>
      </dgm:t>
    </dgm:pt>
    <dgm:pt modelId="{A9293ECA-CB4C-40AA-ABA9-6EEA86BE301B}" type="parTrans" cxnId="{A466108D-AEEB-4EE5-B392-2291A7F82590}">
      <dgm:prSet/>
      <dgm:spPr/>
      <dgm:t>
        <a:bodyPr/>
        <a:lstStyle/>
        <a:p>
          <a:endParaRPr lang="en-US"/>
        </a:p>
      </dgm:t>
    </dgm:pt>
    <dgm:pt modelId="{715E6647-DAD6-4F30-894A-C077168F9FDE}" type="sibTrans" cxnId="{A466108D-AEEB-4EE5-B392-2291A7F82590}">
      <dgm:prSet/>
      <dgm:spPr/>
      <dgm:t>
        <a:bodyPr/>
        <a:lstStyle/>
        <a:p>
          <a:endParaRPr lang="en-US"/>
        </a:p>
      </dgm:t>
    </dgm:pt>
    <dgm:pt modelId="{232878EC-7D69-41A7-B5F5-23AB9A62F16B}">
      <dgm:prSet phldrT="[Text]"/>
      <dgm:spPr/>
      <dgm:t>
        <a:bodyPr/>
        <a:lstStyle/>
        <a:p>
          <a:r>
            <a:rPr lang="en-US" dirty="0" smtClean="0"/>
            <a:t>Differentiated fluency practice</a:t>
          </a:r>
          <a:endParaRPr lang="en-US" dirty="0"/>
        </a:p>
      </dgm:t>
    </dgm:pt>
    <dgm:pt modelId="{7D427CC7-2E70-48E3-9023-C376C3A5D71B}" type="parTrans" cxnId="{F542698D-8EF9-4533-A2E0-E065CE6E7D97}">
      <dgm:prSet/>
      <dgm:spPr/>
      <dgm:t>
        <a:bodyPr/>
        <a:lstStyle/>
        <a:p>
          <a:endParaRPr lang="en-US"/>
        </a:p>
      </dgm:t>
    </dgm:pt>
    <dgm:pt modelId="{6952CA28-E282-45C4-BB4E-43FA057EB18C}" type="sibTrans" cxnId="{F542698D-8EF9-4533-A2E0-E065CE6E7D97}">
      <dgm:prSet/>
      <dgm:spPr/>
      <dgm:t>
        <a:bodyPr/>
        <a:lstStyle/>
        <a:p>
          <a:endParaRPr lang="en-US"/>
        </a:p>
      </dgm:t>
    </dgm:pt>
    <dgm:pt modelId="{948D7944-47EF-48D4-906F-58A70505FC0F}">
      <dgm:prSet phldrT="[Text]"/>
      <dgm:spPr/>
      <dgm:t>
        <a:bodyPr/>
        <a:lstStyle/>
        <a:p>
          <a:r>
            <a:rPr lang="en-US" dirty="0" smtClean="0"/>
            <a:t>Independent reading </a:t>
          </a:r>
          <a:endParaRPr lang="en-US" dirty="0"/>
        </a:p>
      </dgm:t>
    </dgm:pt>
    <dgm:pt modelId="{10E04433-41BD-4482-8B33-A08334CD52F1}" type="parTrans" cxnId="{087BA629-A154-4D55-AC51-C172D654EB6A}">
      <dgm:prSet/>
      <dgm:spPr/>
      <dgm:t>
        <a:bodyPr/>
        <a:lstStyle/>
        <a:p>
          <a:endParaRPr lang="en-US"/>
        </a:p>
      </dgm:t>
    </dgm:pt>
    <dgm:pt modelId="{A01ABBAD-38E1-4F59-9EC9-E13A518B490E}" type="sibTrans" cxnId="{087BA629-A154-4D55-AC51-C172D654EB6A}">
      <dgm:prSet/>
      <dgm:spPr/>
      <dgm:t>
        <a:bodyPr/>
        <a:lstStyle/>
        <a:p>
          <a:endParaRPr lang="en-US"/>
        </a:p>
      </dgm:t>
    </dgm:pt>
    <dgm:pt modelId="{539E191F-0BB2-46E4-8F50-120EB2270678}">
      <dgm:prSet phldrT="[Text]"/>
      <dgm:spPr/>
      <dgm:t>
        <a:bodyPr/>
        <a:lstStyle/>
        <a:p>
          <a:r>
            <a:rPr lang="en-US" dirty="0" smtClean="0"/>
            <a:t>Mini Lesson</a:t>
          </a:r>
          <a:endParaRPr lang="en-US" dirty="0"/>
        </a:p>
      </dgm:t>
    </dgm:pt>
    <dgm:pt modelId="{F2F6229E-6529-447D-A3EB-EC5015BCE7F1}" type="parTrans" cxnId="{48B05842-CD9C-4DDC-8C5B-8BB4FD510A71}">
      <dgm:prSet/>
      <dgm:spPr/>
      <dgm:t>
        <a:bodyPr/>
        <a:lstStyle/>
        <a:p>
          <a:endParaRPr lang="en-US"/>
        </a:p>
      </dgm:t>
    </dgm:pt>
    <dgm:pt modelId="{119285FF-8729-4640-9893-AB2AD8D2D781}" type="sibTrans" cxnId="{48B05842-CD9C-4DDC-8C5B-8BB4FD510A71}">
      <dgm:prSet/>
      <dgm:spPr/>
      <dgm:t>
        <a:bodyPr/>
        <a:lstStyle/>
        <a:p>
          <a:endParaRPr lang="en-US"/>
        </a:p>
      </dgm:t>
    </dgm:pt>
    <dgm:pt modelId="{8CE2C64A-8AEF-4BED-B49E-5157B2484FD7}">
      <dgm:prSet phldrT="[Text]"/>
      <dgm:spPr/>
      <dgm:t>
        <a:bodyPr/>
        <a:lstStyle/>
        <a:p>
          <a:r>
            <a:rPr lang="en-US" dirty="0" smtClean="0"/>
            <a:t> Differentiated word work practice</a:t>
          </a:r>
          <a:endParaRPr lang="en-US" dirty="0"/>
        </a:p>
      </dgm:t>
    </dgm:pt>
    <dgm:pt modelId="{1E826D00-92ED-4C8C-A9DE-E812350BE989}" type="parTrans" cxnId="{525EBDDD-096A-4741-9E92-856E17E24FF1}">
      <dgm:prSet/>
      <dgm:spPr/>
      <dgm:t>
        <a:bodyPr/>
        <a:lstStyle/>
        <a:p>
          <a:endParaRPr lang="en-US"/>
        </a:p>
      </dgm:t>
    </dgm:pt>
    <dgm:pt modelId="{9F4F7F37-1906-4D56-8ABE-1C4F217DF6D0}" type="sibTrans" cxnId="{525EBDDD-096A-4741-9E92-856E17E24FF1}">
      <dgm:prSet/>
      <dgm:spPr/>
      <dgm:t>
        <a:bodyPr/>
        <a:lstStyle/>
        <a:p>
          <a:endParaRPr lang="en-US"/>
        </a:p>
      </dgm:t>
    </dgm:pt>
    <dgm:pt modelId="{BD0859A0-7B99-4E8B-81AF-13A2F04C0727}">
      <dgm:prSet phldrT="[Text]"/>
      <dgm:spPr/>
      <dgm:t>
        <a:bodyPr/>
        <a:lstStyle/>
        <a:p>
          <a:r>
            <a:rPr lang="en-US" dirty="0" smtClean="0"/>
            <a:t>Read aloud/think aloud</a:t>
          </a:r>
          <a:endParaRPr lang="en-US" dirty="0"/>
        </a:p>
      </dgm:t>
    </dgm:pt>
    <dgm:pt modelId="{EEDA9F5C-2965-4F1B-A927-77AF74428CB5}" type="parTrans" cxnId="{967C13FC-A48E-4CF7-B8BE-097339F805D6}">
      <dgm:prSet/>
      <dgm:spPr/>
      <dgm:t>
        <a:bodyPr/>
        <a:lstStyle/>
        <a:p>
          <a:endParaRPr lang="en-US"/>
        </a:p>
      </dgm:t>
    </dgm:pt>
    <dgm:pt modelId="{9CF02FB0-035D-46E5-A889-9A602B75B7B3}" type="sibTrans" cxnId="{967C13FC-A48E-4CF7-B8BE-097339F805D6}">
      <dgm:prSet/>
      <dgm:spPr/>
      <dgm:t>
        <a:bodyPr/>
        <a:lstStyle/>
        <a:p>
          <a:endParaRPr lang="en-US"/>
        </a:p>
      </dgm:t>
    </dgm:pt>
    <dgm:pt modelId="{8C255707-E1E6-4DC5-9FC0-3164AFD01C0F}">
      <dgm:prSet phldrT="[Text]"/>
      <dgm:spPr/>
      <dgm:t>
        <a:bodyPr/>
        <a:lstStyle/>
        <a:p>
          <a:r>
            <a:rPr lang="en-US" dirty="0" smtClean="0"/>
            <a:t>Literature and informational standards</a:t>
          </a:r>
          <a:endParaRPr lang="en-US" dirty="0"/>
        </a:p>
      </dgm:t>
    </dgm:pt>
    <dgm:pt modelId="{08F71F6D-1AF7-46DA-8684-BE640D93B3E8}" type="parTrans" cxnId="{0784A9C6-6D4E-4CEF-AB4E-A71E88AAFF09}">
      <dgm:prSet/>
      <dgm:spPr/>
      <dgm:t>
        <a:bodyPr/>
        <a:lstStyle/>
        <a:p>
          <a:endParaRPr lang="en-US"/>
        </a:p>
      </dgm:t>
    </dgm:pt>
    <dgm:pt modelId="{BA8544F5-C1C3-4382-9509-845823793045}" type="sibTrans" cxnId="{0784A9C6-6D4E-4CEF-AB4E-A71E88AAFF09}">
      <dgm:prSet/>
      <dgm:spPr/>
      <dgm:t>
        <a:bodyPr/>
        <a:lstStyle/>
        <a:p>
          <a:endParaRPr lang="en-US"/>
        </a:p>
      </dgm:t>
    </dgm:pt>
    <dgm:pt modelId="{A9B62E56-D80E-46C2-8199-0D454495EF60}">
      <dgm:prSet phldrT="[Text]"/>
      <dgm:spPr/>
      <dgm:t>
        <a:bodyPr/>
        <a:lstStyle/>
        <a:p>
          <a:r>
            <a:rPr lang="en-US" dirty="0" smtClean="0"/>
            <a:t>Writing about your Reading</a:t>
          </a:r>
          <a:endParaRPr lang="en-US" dirty="0"/>
        </a:p>
      </dgm:t>
    </dgm:pt>
    <dgm:pt modelId="{474C8B7D-3035-46A8-8F33-E5D6B4EDB21F}" type="parTrans" cxnId="{E8F918C1-EEDA-43E7-87BE-3BE50DA3B0DD}">
      <dgm:prSet/>
      <dgm:spPr/>
      <dgm:t>
        <a:bodyPr/>
        <a:lstStyle/>
        <a:p>
          <a:endParaRPr lang="en-US"/>
        </a:p>
      </dgm:t>
    </dgm:pt>
    <dgm:pt modelId="{78A09E30-E07D-4E94-9BB4-A2630F9D1CFE}" type="sibTrans" cxnId="{E8F918C1-EEDA-43E7-87BE-3BE50DA3B0DD}">
      <dgm:prSet/>
      <dgm:spPr/>
      <dgm:t>
        <a:bodyPr/>
        <a:lstStyle/>
        <a:p>
          <a:endParaRPr lang="en-US"/>
        </a:p>
      </dgm:t>
    </dgm:pt>
    <dgm:pt modelId="{7A83D0A3-1052-436D-BF7B-3340E0F60B51}">
      <dgm:prSet phldrT="[Text]"/>
      <dgm:spPr/>
      <dgm:t>
        <a:bodyPr/>
        <a:lstStyle/>
        <a:p>
          <a:r>
            <a:rPr lang="en-US" dirty="0" smtClean="0"/>
            <a:t>Shared Reading</a:t>
          </a:r>
          <a:endParaRPr lang="en-US" dirty="0"/>
        </a:p>
      </dgm:t>
    </dgm:pt>
    <dgm:pt modelId="{081D610B-C8E5-4164-9C0E-9749B3A913E8}" type="parTrans" cxnId="{A6CCD6B6-76A5-4FFA-A5DA-7F76664D138F}">
      <dgm:prSet/>
      <dgm:spPr/>
      <dgm:t>
        <a:bodyPr/>
        <a:lstStyle/>
        <a:p>
          <a:endParaRPr lang="en-US"/>
        </a:p>
      </dgm:t>
    </dgm:pt>
    <dgm:pt modelId="{A5C06CE2-69E2-445E-B022-B02819CA2D1F}" type="sibTrans" cxnId="{A6CCD6B6-76A5-4FFA-A5DA-7F76664D138F}">
      <dgm:prSet/>
      <dgm:spPr/>
      <dgm:t>
        <a:bodyPr/>
        <a:lstStyle/>
        <a:p>
          <a:endParaRPr lang="en-US"/>
        </a:p>
      </dgm:t>
    </dgm:pt>
    <dgm:pt modelId="{AFB5D755-3CC4-42AC-BF76-ADC9947A8A50}">
      <dgm:prSet phldrT="[Text]"/>
      <dgm:spPr/>
      <dgm:t>
        <a:bodyPr/>
        <a:lstStyle/>
        <a:p>
          <a:r>
            <a:rPr lang="en-US" dirty="0" smtClean="0"/>
            <a:t>Closure/Share time</a:t>
          </a:r>
          <a:endParaRPr lang="en-US" dirty="0"/>
        </a:p>
      </dgm:t>
    </dgm:pt>
    <dgm:pt modelId="{B3A179AC-F6EF-438F-9630-70B5DD2C821B}" type="parTrans" cxnId="{1940245F-E076-438E-BF19-551B9B78DFCC}">
      <dgm:prSet/>
      <dgm:spPr/>
      <dgm:t>
        <a:bodyPr/>
        <a:lstStyle/>
        <a:p>
          <a:endParaRPr lang="en-US"/>
        </a:p>
      </dgm:t>
    </dgm:pt>
    <dgm:pt modelId="{CD17A7D6-4497-4D7D-BFB6-AF38EACC54D9}" type="sibTrans" cxnId="{1940245F-E076-438E-BF19-551B9B78DFCC}">
      <dgm:prSet/>
      <dgm:spPr/>
      <dgm:t>
        <a:bodyPr/>
        <a:lstStyle/>
        <a:p>
          <a:endParaRPr lang="en-US"/>
        </a:p>
      </dgm:t>
    </dgm:pt>
    <dgm:pt modelId="{AAE7FDAF-1AAB-422C-BA03-10AB96B23BA2}">
      <dgm:prSet phldrT="[Text]"/>
      <dgm:spPr/>
      <dgm:t>
        <a:bodyPr/>
        <a:lstStyle/>
        <a:p>
          <a:r>
            <a:rPr lang="en-US" dirty="0" smtClean="0"/>
            <a:t> Closure/Share time</a:t>
          </a:r>
          <a:endParaRPr lang="en-US" dirty="0"/>
        </a:p>
      </dgm:t>
    </dgm:pt>
    <dgm:pt modelId="{C60EDECA-973C-48FD-8C19-E0F95C8FABAB}" type="parTrans" cxnId="{7557D0CA-8D76-4FF1-BACF-3A1A7D4AB4A2}">
      <dgm:prSet/>
      <dgm:spPr/>
      <dgm:t>
        <a:bodyPr/>
        <a:lstStyle/>
        <a:p>
          <a:endParaRPr lang="en-US"/>
        </a:p>
      </dgm:t>
    </dgm:pt>
    <dgm:pt modelId="{C541ACB9-2B32-4E9A-B924-3BEE00E7D4C0}" type="sibTrans" cxnId="{7557D0CA-8D76-4FF1-BACF-3A1A7D4AB4A2}">
      <dgm:prSet/>
      <dgm:spPr/>
      <dgm:t>
        <a:bodyPr/>
        <a:lstStyle/>
        <a:p>
          <a:endParaRPr lang="en-US"/>
        </a:p>
      </dgm:t>
    </dgm:pt>
    <dgm:pt modelId="{A396FFD2-89B6-4576-9963-C303D5855532}">
      <dgm:prSet phldrT="[Text]"/>
      <dgm:spPr/>
      <dgm:t>
        <a:bodyPr/>
        <a:lstStyle/>
        <a:p>
          <a:r>
            <a:rPr lang="en-US" dirty="0" smtClean="0"/>
            <a:t> Closure/Share time</a:t>
          </a:r>
          <a:endParaRPr lang="en-US" dirty="0"/>
        </a:p>
      </dgm:t>
    </dgm:pt>
    <dgm:pt modelId="{DE8F98BF-268E-4FB4-BDA2-E1BA129A006F}" type="parTrans" cxnId="{EC3D1BC1-ECF6-4387-A389-8D4E3D93FA60}">
      <dgm:prSet/>
      <dgm:spPr/>
      <dgm:t>
        <a:bodyPr/>
        <a:lstStyle/>
        <a:p>
          <a:endParaRPr lang="en-US"/>
        </a:p>
      </dgm:t>
    </dgm:pt>
    <dgm:pt modelId="{6EC507CE-F569-42EB-88F7-A46919737384}" type="sibTrans" cxnId="{EC3D1BC1-ECF6-4387-A389-8D4E3D93FA60}">
      <dgm:prSet/>
      <dgm:spPr/>
      <dgm:t>
        <a:bodyPr/>
        <a:lstStyle/>
        <a:p>
          <a:endParaRPr lang="en-US"/>
        </a:p>
      </dgm:t>
    </dgm:pt>
    <dgm:pt modelId="{49F660B3-86E6-40E5-9A62-679E3878AC76}">
      <dgm:prSet phldrT="[Text]"/>
      <dgm:spPr/>
      <dgm:t>
        <a:bodyPr/>
        <a:lstStyle/>
        <a:p>
          <a:r>
            <a:rPr lang="en-US" dirty="0" smtClean="0"/>
            <a:t>Closure/Share time</a:t>
          </a:r>
          <a:endParaRPr lang="en-US" dirty="0"/>
        </a:p>
      </dgm:t>
    </dgm:pt>
    <dgm:pt modelId="{B0C92BC0-ED50-4EE3-819A-2F1E91D37DB9}" type="parTrans" cxnId="{C81E21D0-D601-4E31-9DA7-C662F2A09294}">
      <dgm:prSet/>
      <dgm:spPr/>
      <dgm:t>
        <a:bodyPr/>
        <a:lstStyle/>
        <a:p>
          <a:endParaRPr lang="en-US"/>
        </a:p>
      </dgm:t>
    </dgm:pt>
    <dgm:pt modelId="{B2801529-AB06-42C2-B85E-406E0BC61C8B}" type="sibTrans" cxnId="{C81E21D0-D601-4E31-9DA7-C662F2A09294}">
      <dgm:prSet/>
      <dgm:spPr/>
      <dgm:t>
        <a:bodyPr/>
        <a:lstStyle/>
        <a:p>
          <a:endParaRPr lang="en-US"/>
        </a:p>
      </dgm:t>
    </dgm:pt>
    <dgm:pt modelId="{E10F7585-F607-45B6-ABC4-D0BBA73176F7}">
      <dgm:prSet phldrT="[Text]"/>
      <dgm:spPr/>
      <dgm:t>
        <a:bodyPr/>
        <a:lstStyle/>
        <a:p>
          <a:r>
            <a:rPr lang="en-US" dirty="0" smtClean="0"/>
            <a:t> 5-10% of allocated time</a:t>
          </a:r>
          <a:endParaRPr lang="en-US" dirty="0"/>
        </a:p>
      </dgm:t>
    </dgm:pt>
    <dgm:pt modelId="{E427C619-0CE1-4BDF-8EA2-F1A4AC8B8D92}" type="parTrans" cxnId="{24BE868C-52C0-418C-B611-8BB97E54960A}">
      <dgm:prSet/>
      <dgm:spPr/>
      <dgm:t>
        <a:bodyPr/>
        <a:lstStyle/>
        <a:p>
          <a:endParaRPr lang="en-US"/>
        </a:p>
      </dgm:t>
    </dgm:pt>
    <dgm:pt modelId="{69C8902F-CE22-43B2-8949-F38B741FD4AE}" type="sibTrans" cxnId="{24BE868C-52C0-418C-B611-8BB97E54960A}">
      <dgm:prSet/>
      <dgm:spPr/>
      <dgm:t>
        <a:bodyPr/>
        <a:lstStyle/>
        <a:p>
          <a:endParaRPr lang="en-US"/>
        </a:p>
      </dgm:t>
    </dgm:pt>
    <dgm:pt modelId="{33130A36-331D-492B-A2B9-3B035E5C3AEA}">
      <dgm:prSet phldrT="[Text]"/>
      <dgm:spPr/>
      <dgm:t>
        <a:bodyPr/>
        <a:lstStyle/>
        <a:p>
          <a:r>
            <a:rPr lang="en-US" dirty="0" smtClean="0"/>
            <a:t>20-40% of allocated time</a:t>
          </a:r>
          <a:endParaRPr lang="en-US" dirty="0"/>
        </a:p>
      </dgm:t>
    </dgm:pt>
    <dgm:pt modelId="{218233BD-D553-4B79-AC93-2AEE4BB0173B}" type="parTrans" cxnId="{88B9BE0D-6645-4187-8F47-5C090B83931B}">
      <dgm:prSet/>
      <dgm:spPr/>
      <dgm:t>
        <a:bodyPr/>
        <a:lstStyle/>
        <a:p>
          <a:endParaRPr lang="en-US"/>
        </a:p>
      </dgm:t>
    </dgm:pt>
    <dgm:pt modelId="{F8E67C82-BC29-4E60-9AA6-9E99116BFBDD}" type="sibTrans" cxnId="{88B9BE0D-6645-4187-8F47-5C090B83931B}">
      <dgm:prSet/>
      <dgm:spPr/>
      <dgm:t>
        <a:bodyPr/>
        <a:lstStyle/>
        <a:p>
          <a:endParaRPr lang="en-US"/>
        </a:p>
      </dgm:t>
    </dgm:pt>
    <dgm:pt modelId="{DA176B0F-C08A-4A33-89C2-CF9DB2BC5B85}" type="pres">
      <dgm:prSet presAssocID="{54D63190-354F-4AA9-B50B-011B9721636D}" presName="cycleMatrixDiagram" presStyleCnt="0">
        <dgm:presLayoutVars>
          <dgm:chMax val="1"/>
          <dgm:dir/>
          <dgm:animLvl val="lvl"/>
          <dgm:resizeHandles val="exact"/>
        </dgm:presLayoutVars>
      </dgm:prSet>
      <dgm:spPr/>
      <dgm:t>
        <a:bodyPr/>
        <a:lstStyle/>
        <a:p>
          <a:endParaRPr lang="en-US"/>
        </a:p>
      </dgm:t>
    </dgm:pt>
    <dgm:pt modelId="{06F6C33B-5A81-489A-A7F5-719B06A90630}" type="pres">
      <dgm:prSet presAssocID="{54D63190-354F-4AA9-B50B-011B9721636D}" presName="children" presStyleCnt="0"/>
      <dgm:spPr/>
    </dgm:pt>
    <dgm:pt modelId="{7613BD8D-6558-4905-B434-CA174F40649A}" type="pres">
      <dgm:prSet presAssocID="{54D63190-354F-4AA9-B50B-011B9721636D}" presName="child1group" presStyleCnt="0"/>
      <dgm:spPr/>
    </dgm:pt>
    <dgm:pt modelId="{97EBBB09-C605-428E-B4D5-5D341D722D1B}" type="pres">
      <dgm:prSet presAssocID="{54D63190-354F-4AA9-B50B-011B9721636D}" presName="child1" presStyleLbl="bgAcc1" presStyleIdx="0" presStyleCnt="4" custLinFactNeighborX="-8683" custLinFactNeighborY="-1586"/>
      <dgm:spPr/>
      <dgm:t>
        <a:bodyPr/>
        <a:lstStyle/>
        <a:p>
          <a:endParaRPr lang="en-US"/>
        </a:p>
      </dgm:t>
    </dgm:pt>
    <dgm:pt modelId="{0CCA811F-7182-44F5-93A8-A6E5CF43FBDD}" type="pres">
      <dgm:prSet presAssocID="{54D63190-354F-4AA9-B50B-011B9721636D}" presName="child1Text" presStyleLbl="bgAcc1" presStyleIdx="0" presStyleCnt="4">
        <dgm:presLayoutVars>
          <dgm:bulletEnabled val="1"/>
        </dgm:presLayoutVars>
      </dgm:prSet>
      <dgm:spPr/>
      <dgm:t>
        <a:bodyPr/>
        <a:lstStyle/>
        <a:p>
          <a:endParaRPr lang="en-US"/>
        </a:p>
      </dgm:t>
    </dgm:pt>
    <dgm:pt modelId="{59B2E1D2-C2A9-458B-A4C3-D6853729E027}" type="pres">
      <dgm:prSet presAssocID="{54D63190-354F-4AA9-B50B-011B9721636D}" presName="child2group" presStyleCnt="0"/>
      <dgm:spPr/>
    </dgm:pt>
    <dgm:pt modelId="{B0277768-1483-4A2D-B842-BCD6A2F32ED4}" type="pres">
      <dgm:prSet presAssocID="{54D63190-354F-4AA9-B50B-011B9721636D}" presName="child2" presStyleLbl="bgAcc1" presStyleIdx="1" presStyleCnt="4" custLinFactNeighborX="25451" custLinFactNeighborY="-1586"/>
      <dgm:spPr/>
      <dgm:t>
        <a:bodyPr/>
        <a:lstStyle/>
        <a:p>
          <a:endParaRPr lang="en-US"/>
        </a:p>
      </dgm:t>
    </dgm:pt>
    <dgm:pt modelId="{25230793-8DC3-4E22-A6CE-F2BD6302AF9E}" type="pres">
      <dgm:prSet presAssocID="{54D63190-354F-4AA9-B50B-011B9721636D}" presName="child2Text" presStyleLbl="bgAcc1" presStyleIdx="1" presStyleCnt="4">
        <dgm:presLayoutVars>
          <dgm:bulletEnabled val="1"/>
        </dgm:presLayoutVars>
      </dgm:prSet>
      <dgm:spPr/>
      <dgm:t>
        <a:bodyPr/>
        <a:lstStyle/>
        <a:p>
          <a:endParaRPr lang="en-US"/>
        </a:p>
      </dgm:t>
    </dgm:pt>
    <dgm:pt modelId="{AE140D52-9B9E-4301-888E-524529E6A346}" type="pres">
      <dgm:prSet presAssocID="{54D63190-354F-4AA9-B50B-011B9721636D}" presName="child3group" presStyleCnt="0"/>
      <dgm:spPr/>
    </dgm:pt>
    <dgm:pt modelId="{D139E5FE-B4EE-495C-B82E-AD6DE9895555}" type="pres">
      <dgm:prSet presAssocID="{54D63190-354F-4AA9-B50B-011B9721636D}" presName="child3" presStyleLbl="bgAcc1" presStyleIdx="2" presStyleCnt="4" custLinFactNeighborX="10037" custLinFactNeighborY="64"/>
      <dgm:spPr/>
      <dgm:t>
        <a:bodyPr/>
        <a:lstStyle/>
        <a:p>
          <a:endParaRPr lang="en-US"/>
        </a:p>
      </dgm:t>
    </dgm:pt>
    <dgm:pt modelId="{28AC4FCA-51BA-4FD5-9A66-45731889E67B}" type="pres">
      <dgm:prSet presAssocID="{54D63190-354F-4AA9-B50B-011B9721636D}" presName="child3Text" presStyleLbl="bgAcc1" presStyleIdx="2" presStyleCnt="4">
        <dgm:presLayoutVars>
          <dgm:bulletEnabled val="1"/>
        </dgm:presLayoutVars>
      </dgm:prSet>
      <dgm:spPr/>
      <dgm:t>
        <a:bodyPr/>
        <a:lstStyle/>
        <a:p>
          <a:endParaRPr lang="en-US"/>
        </a:p>
      </dgm:t>
    </dgm:pt>
    <dgm:pt modelId="{D7B20ACF-CE5C-4A4F-A40B-47D78ED4A6F9}" type="pres">
      <dgm:prSet presAssocID="{54D63190-354F-4AA9-B50B-011B9721636D}" presName="child4group" presStyleCnt="0"/>
      <dgm:spPr/>
    </dgm:pt>
    <dgm:pt modelId="{E755D798-17A5-4899-8BF3-FF168C9F2E40}" type="pres">
      <dgm:prSet presAssocID="{54D63190-354F-4AA9-B50B-011B9721636D}" presName="child4" presStyleLbl="bgAcc1" presStyleIdx="3" presStyleCnt="4" custLinFactNeighborX="-11766" custLinFactNeighborY="64"/>
      <dgm:spPr/>
      <dgm:t>
        <a:bodyPr/>
        <a:lstStyle/>
        <a:p>
          <a:endParaRPr lang="en-US"/>
        </a:p>
      </dgm:t>
    </dgm:pt>
    <dgm:pt modelId="{D573678D-282D-4114-AEA7-55EC4D059378}" type="pres">
      <dgm:prSet presAssocID="{54D63190-354F-4AA9-B50B-011B9721636D}" presName="child4Text" presStyleLbl="bgAcc1" presStyleIdx="3" presStyleCnt="4">
        <dgm:presLayoutVars>
          <dgm:bulletEnabled val="1"/>
        </dgm:presLayoutVars>
      </dgm:prSet>
      <dgm:spPr/>
      <dgm:t>
        <a:bodyPr/>
        <a:lstStyle/>
        <a:p>
          <a:endParaRPr lang="en-US"/>
        </a:p>
      </dgm:t>
    </dgm:pt>
    <dgm:pt modelId="{208FC59D-452A-45A4-B139-3020C92B15A7}" type="pres">
      <dgm:prSet presAssocID="{54D63190-354F-4AA9-B50B-011B9721636D}" presName="childPlaceholder" presStyleCnt="0"/>
      <dgm:spPr/>
    </dgm:pt>
    <dgm:pt modelId="{10DB9318-9364-4CC2-8883-B857409BFD72}" type="pres">
      <dgm:prSet presAssocID="{54D63190-354F-4AA9-B50B-011B9721636D}" presName="circle" presStyleCnt="0"/>
      <dgm:spPr/>
    </dgm:pt>
    <dgm:pt modelId="{A386B786-4E95-41BE-9C1D-D0A578654960}" type="pres">
      <dgm:prSet presAssocID="{54D63190-354F-4AA9-B50B-011B9721636D}" presName="quadrant1" presStyleLbl="node1" presStyleIdx="0" presStyleCnt="4" custLinFactNeighborX="-4958" custLinFactNeighborY="-268">
        <dgm:presLayoutVars>
          <dgm:chMax val="1"/>
          <dgm:bulletEnabled val="1"/>
        </dgm:presLayoutVars>
      </dgm:prSet>
      <dgm:spPr/>
      <dgm:t>
        <a:bodyPr/>
        <a:lstStyle/>
        <a:p>
          <a:endParaRPr lang="en-US"/>
        </a:p>
      </dgm:t>
    </dgm:pt>
    <dgm:pt modelId="{613E5773-5317-4AE7-92A4-8BD139CF449E}" type="pres">
      <dgm:prSet presAssocID="{54D63190-354F-4AA9-B50B-011B9721636D}" presName="quadrant2" presStyleLbl="node1" presStyleIdx="1" presStyleCnt="4" custLinFactNeighborX="6483" custLinFactNeighborY="-268">
        <dgm:presLayoutVars>
          <dgm:chMax val="1"/>
          <dgm:bulletEnabled val="1"/>
        </dgm:presLayoutVars>
      </dgm:prSet>
      <dgm:spPr/>
      <dgm:t>
        <a:bodyPr/>
        <a:lstStyle/>
        <a:p>
          <a:endParaRPr lang="en-US"/>
        </a:p>
      </dgm:t>
    </dgm:pt>
    <dgm:pt modelId="{F8873AD0-D4EC-4C7E-98CE-4399B5992B88}" type="pres">
      <dgm:prSet presAssocID="{54D63190-354F-4AA9-B50B-011B9721636D}" presName="quadrant3" presStyleLbl="node1" presStyleIdx="2" presStyleCnt="4" custLinFactNeighborX="6483" custLinFactNeighborY="-2896">
        <dgm:presLayoutVars>
          <dgm:chMax val="1"/>
          <dgm:bulletEnabled val="1"/>
        </dgm:presLayoutVars>
      </dgm:prSet>
      <dgm:spPr/>
      <dgm:t>
        <a:bodyPr/>
        <a:lstStyle/>
        <a:p>
          <a:endParaRPr lang="en-US"/>
        </a:p>
      </dgm:t>
    </dgm:pt>
    <dgm:pt modelId="{EF5D0542-E893-4872-BC12-6F120AB6EDD3}" type="pres">
      <dgm:prSet presAssocID="{54D63190-354F-4AA9-B50B-011B9721636D}" presName="quadrant4" presStyleLbl="node1" presStyleIdx="3" presStyleCnt="4" custLinFactNeighborX="-4958" custLinFactNeighborY="-2896">
        <dgm:presLayoutVars>
          <dgm:chMax val="1"/>
          <dgm:bulletEnabled val="1"/>
        </dgm:presLayoutVars>
      </dgm:prSet>
      <dgm:spPr/>
      <dgm:t>
        <a:bodyPr/>
        <a:lstStyle/>
        <a:p>
          <a:endParaRPr lang="en-US"/>
        </a:p>
      </dgm:t>
    </dgm:pt>
    <dgm:pt modelId="{DAA650F3-03DA-42BD-9401-C6C9317952F7}" type="pres">
      <dgm:prSet presAssocID="{54D63190-354F-4AA9-B50B-011B9721636D}" presName="quadrantPlaceholder" presStyleCnt="0"/>
      <dgm:spPr/>
    </dgm:pt>
    <dgm:pt modelId="{BE3485F5-F5C2-4D77-9E2F-73C5A0C714A1}" type="pres">
      <dgm:prSet presAssocID="{54D63190-354F-4AA9-B50B-011B9721636D}" presName="center1" presStyleLbl="fgShp" presStyleIdx="0" presStyleCnt="2"/>
      <dgm:spPr/>
    </dgm:pt>
    <dgm:pt modelId="{BE227F48-26F4-4004-8861-58C188FDA249}" type="pres">
      <dgm:prSet presAssocID="{54D63190-354F-4AA9-B50B-011B9721636D}" presName="center2" presStyleLbl="fgShp" presStyleIdx="1" presStyleCnt="2"/>
      <dgm:spPr/>
    </dgm:pt>
  </dgm:ptLst>
  <dgm:cxnLst>
    <dgm:cxn modelId="{51D718C0-36E9-419E-A361-6DA5D1512D05}" type="presOf" srcId="{54D63190-354F-4AA9-B50B-011B9721636D}" destId="{DA176B0F-C08A-4A33-89C2-CF9DB2BC5B85}" srcOrd="0" destOrd="0" presId="urn:microsoft.com/office/officeart/2005/8/layout/cycle4"/>
    <dgm:cxn modelId="{116A445A-92FC-46B2-B983-22F33D010640}" type="presOf" srcId="{539E191F-0BB2-46E4-8F50-120EB2270678}" destId="{25230793-8DC3-4E22-A6CE-F2BD6302AF9E}" srcOrd="1" destOrd="0" presId="urn:microsoft.com/office/officeart/2005/8/layout/cycle4"/>
    <dgm:cxn modelId="{24BE868C-52C0-418C-B611-8BB97E54960A}" srcId="{C6B2B255-974A-48D3-A1FF-2C5CDCF02950}" destId="{E10F7585-F607-45B6-ABC4-D0BBA73176F7}" srcOrd="3" destOrd="0" parTransId="{E427C619-0CE1-4BDF-8EA2-F1A4AC8B8D92}" sibTransId="{69C8902F-CE22-43B2-8949-F38B741FD4AE}"/>
    <dgm:cxn modelId="{39BBD1B7-912A-48FC-B60F-8AFC49226998}" type="presOf" srcId="{7A83D0A3-1052-436D-BF7B-3340E0F60B51}" destId="{D573678D-282D-4114-AEA7-55EC4D059378}" srcOrd="1" destOrd="2" presId="urn:microsoft.com/office/officeart/2005/8/layout/cycle4"/>
    <dgm:cxn modelId="{B12BD917-551F-4AE8-B164-866F03E81289}" type="presOf" srcId="{E10F7585-F607-45B6-ABC4-D0BBA73176F7}" destId="{97EBBB09-C605-428E-B4D5-5D341D722D1B}" srcOrd="0" destOrd="3" presId="urn:microsoft.com/office/officeart/2005/8/layout/cycle4"/>
    <dgm:cxn modelId="{323E2E23-FBAA-4BA6-8C6C-3DD20D1D1B96}" type="presOf" srcId="{AAE7FDAF-1AAB-422C-BA03-10AB96B23BA2}" destId="{25230793-8DC3-4E22-A6CE-F2BD6302AF9E}" srcOrd="1" destOrd="2" presId="urn:microsoft.com/office/officeart/2005/8/layout/cycle4"/>
    <dgm:cxn modelId="{EC3D1BC1-ECF6-4387-A389-8D4E3D93FA60}" srcId="{C6B2B255-974A-48D3-A1FF-2C5CDCF02950}" destId="{A396FFD2-89B6-4576-9963-C303D5855532}" srcOrd="2" destOrd="0" parTransId="{DE8F98BF-268E-4FB4-BDA2-E1BA129A006F}" sibTransId="{6EC507CE-F569-42EB-88F7-A46919737384}"/>
    <dgm:cxn modelId="{85DF7436-A202-40FD-820B-A2E32D6DE681}" type="presOf" srcId="{33130A36-331D-492B-A2B9-3B035E5C3AEA}" destId="{25230793-8DC3-4E22-A6CE-F2BD6302AF9E}" srcOrd="1" destOrd="3" presId="urn:microsoft.com/office/officeart/2005/8/layout/cycle4"/>
    <dgm:cxn modelId="{62B4A67D-7EC9-4483-B8F3-0642EEE64905}" type="presOf" srcId="{AA3DFAE0-EFE4-432A-871A-19FF3A8BF81B}" destId="{97EBBB09-C605-428E-B4D5-5D341D722D1B}" srcOrd="0" destOrd="0" presId="urn:microsoft.com/office/officeart/2005/8/layout/cycle4"/>
    <dgm:cxn modelId="{A6CCD6B6-76A5-4FFA-A5DA-7F76664D138F}" srcId="{F5F9F27C-7551-44FF-9498-E9623D2F95CF}" destId="{7A83D0A3-1052-436D-BF7B-3340E0F60B51}" srcOrd="2" destOrd="0" parTransId="{081D610B-C8E5-4164-9C0E-9749B3A913E8}" sibTransId="{A5C06CE2-69E2-445E-B022-B02819CA2D1F}"/>
    <dgm:cxn modelId="{7207C67A-D120-462D-9AD2-26A6EC63418A}" srcId="{54D63190-354F-4AA9-B50B-011B9721636D}" destId="{C6B2B255-974A-48D3-A1FF-2C5CDCF02950}" srcOrd="0" destOrd="0" parTransId="{E15346D5-8AEF-4E9F-B7C6-9E8319FAD66F}" sibTransId="{5F56A02F-2AA2-419B-98A3-989AE60EBCE9}"/>
    <dgm:cxn modelId="{955EAB0C-8884-4C60-9AA9-87FEB52DCC4E}" type="presOf" srcId="{BD0859A0-7B99-4E8B-81AF-13A2F04C0727}" destId="{D573678D-282D-4114-AEA7-55EC4D059378}" srcOrd="1" destOrd="1" presId="urn:microsoft.com/office/officeart/2005/8/layout/cycle4"/>
    <dgm:cxn modelId="{0784A9C6-6D4E-4CEF-AB4E-A71E88AAFF09}" srcId="{F5F9F27C-7551-44FF-9498-E9623D2F95CF}" destId="{8C255707-E1E6-4DC5-9FC0-3164AFD01C0F}" srcOrd="3" destOrd="0" parTransId="{08F71F6D-1AF7-46DA-8684-BE640D93B3E8}" sibTransId="{BA8544F5-C1C3-4382-9509-845823793045}"/>
    <dgm:cxn modelId="{541FB4D1-9BBA-41C1-A2CC-E13BA9086784}" type="presOf" srcId="{232878EC-7D69-41A7-B5F5-23AB9A62F16B}" destId="{97EBBB09-C605-428E-B4D5-5D341D722D1B}" srcOrd="0" destOrd="1" presId="urn:microsoft.com/office/officeart/2005/8/layout/cycle4"/>
    <dgm:cxn modelId="{41093523-B812-48A6-B9A9-3EFFD448EC61}" srcId="{54D63190-354F-4AA9-B50B-011B9721636D}" destId="{0490D5F4-D84E-4368-AC5E-23E00E41BD3C}" srcOrd="2" destOrd="0" parTransId="{AAC56B07-0C39-4153-B234-CD3864F0164C}" sibTransId="{424884FC-B2F7-49CA-85B0-753C23F2023D}"/>
    <dgm:cxn modelId="{3D6E09E7-ADF7-41F2-83CA-B31C359967F2}" type="presOf" srcId="{8CE2C64A-8AEF-4BED-B49E-5157B2484FD7}" destId="{25230793-8DC3-4E22-A6CE-F2BD6302AF9E}" srcOrd="1" destOrd="1" presId="urn:microsoft.com/office/officeart/2005/8/layout/cycle4"/>
    <dgm:cxn modelId="{0389EE6C-FF7E-4BE1-8BDC-F7970D2744F0}" type="presOf" srcId="{8C255707-E1E6-4DC5-9FC0-3164AFD01C0F}" destId="{E755D798-17A5-4899-8BF3-FF168C9F2E40}" srcOrd="0" destOrd="3" presId="urn:microsoft.com/office/officeart/2005/8/layout/cycle4"/>
    <dgm:cxn modelId="{F724ADF5-417A-4318-A916-C952FC77EEFC}" type="presOf" srcId="{AA3DFAE0-EFE4-432A-871A-19FF3A8BF81B}" destId="{0CCA811F-7182-44F5-93A8-A6E5CF43FBDD}" srcOrd="1" destOrd="0" presId="urn:microsoft.com/office/officeart/2005/8/layout/cycle4"/>
    <dgm:cxn modelId="{48B05842-CD9C-4DDC-8C5B-8BB4FD510A71}" srcId="{17EA943E-4D47-4FDC-9360-E5E0FE9B3B83}" destId="{539E191F-0BB2-46E4-8F50-120EB2270678}" srcOrd="0" destOrd="0" parTransId="{F2F6229E-6529-447D-A3EB-EC5015BCE7F1}" sibTransId="{119285FF-8729-4640-9893-AB2AD8D2D781}"/>
    <dgm:cxn modelId="{6D596CC5-7862-4C45-AFB1-A9DD22917517}" type="presOf" srcId="{A396FFD2-89B6-4576-9963-C303D5855532}" destId="{97EBBB09-C605-428E-B4D5-5D341D722D1B}" srcOrd="0" destOrd="2" presId="urn:microsoft.com/office/officeart/2005/8/layout/cycle4"/>
    <dgm:cxn modelId="{02A2265E-3697-488E-8FC5-695C3BC8FA11}" type="presOf" srcId="{F5F9F27C-7551-44FF-9498-E9623D2F95CF}" destId="{EF5D0542-E893-4872-BC12-6F120AB6EDD3}" srcOrd="0" destOrd="0" presId="urn:microsoft.com/office/officeart/2005/8/layout/cycle4"/>
    <dgm:cxn modelId="{F542698D-8EF9-4533-A2E0-E065CE6E7D97}" srcId="{C6B2B255-974A-48D3-A1FF-2C5CDCF02950}" destId="{232878EC-7D69-41A7-B5F5-23AB9A62F16B}" srcOrd="1" destOrd="0" parTransId="{7D427CC7-2E70-48E3-9023-C376C3A5D71B}" sibTransId="{6952CA28-E282-45C4-BB4E-43FA057EB18C}"/>
    <dgm:cxn modelId="{4C14444D-A49B-4D6C-A436-424A218236EF}" type="presOf" srcId="{798F1780-0B00-42BD-8093-54093EC05B57}" destId="{E755D798-17A5-4899-8BF3-FF168C9F2E40}" srcOrd="0" destOrd="0" presId="urn:microsoft.com/office/officeart/2005/8/layout/cycle4"/>
    <dgm:cxn modelId="{57CE3047-2F02-4044-935A-4D50D5209F1C}" type="presOf" srcId="{232878EC-7D69-41A7-B5F5-23AB9A62F16B}" destId="{0CCA811F-7182-44F5-93A8-A6E5CF43FBDD}" srcOrd="1" destOrd="1" presId="urn:microsoft.com/office/officeart/2005/8/layout/cycle4"/>
    <dgm:cxn modelId="{1940245F-E076-438E-BF19-551B9B78DFCC}" srcId="{0490D5F4-D84E-4368-AC5E-23E00E41BD3C}" destId="{AFB5D755-3CC4-42AC-BF76-ADC9947A8A50}" srcOrd="3" destOrd="0" parTransId="{B3A179AC-F6EF-438F-9630-70B5DD2C821B}" sibTransId="{CD17A7D6-4497-4D7D-BFB6-AF38EACC54D9}"/>
    <dgm:cxn modelId="{74121B28-F1AC-48AF-AB71-CFD034A8DE00}" srcId="{54D63190-354F-4AA9-B50B-011B9721636D}" destId="{F5F9F27C-7551-44FF-9498-E9623D2F95CF}" srcOrd="3" destOrd="0" parTransId="{B27AF8CC-6CC9-49FE-A97D-22389DBDF8A6}" sibTransId="{684AA293-DE60-4F71-8A5A-7E269126D2F4}"/>
    <dgm:cxn modelId="{2FC51A11-8764-41A6-A123-0C7C63AE09AA}" type="presOf" srcId="{A9B62E56-D80E-46C2-8199-0D454495EF60}" destId="{D139E5FE-B4EE-495C-B82E-AD6DE9895555}" srcOrd="0" destOrd="2" presId="urn:microsoft.com/office/officeart/2005/8/layout/cycle4"/>
    <dgm:cxn modelId="{7D0FCECA-0E7C-456E-98DD-C0E041AEEF3C}" type="presOf" srcId="{8CE2C64A-8AEF-4BED-B49E-5157B2484FD7}" destId="{B0277768-1483-4A2D-B842-BCD6A2F32ED4}" srcOrd="0" destOrd="1" presId="urn:microsoft.com/office/officeart/2005/8/layout/cycle4"/>
    <dgm:cxn modelId="{2D5A5EF6-7649-4557-B7FE-9C97C5FDAE47}" type="presOf" srcId="{948D7944-47EF-48D4-906F-58A70505FC0F}" destId="{28AC4FCA-51BA-4FD5-9A66-45731889E67B}" srcOrd="1" destOrd="1" presId="urn:microsoft.com/office/officeart/2005/8/layout/cycle4"/>
    <dgm:cxn modelId="{71BACF8E-3D1E-4EFE-A027-738718E60659}" type="presOf" srcId="{17EA943E-4D47-4FDC-9360-E5E0FE9B3B83}" destId="{613E5773-5317-4AE7-92A4-8BD139CF449E}" srcOrd="0" destOrd="0" presId="urn:microsoft.com/office/officeart/2005/8/layout/cycle4"/>
    <dgm:cxn modelId="{7DC9128A-BEB5-49D2-8773-B23C0B1EA69D}" type="presOf" srcId="{539E191F-0BB2-46E4-8F50-120EB2270678}" destId="{B0277768-1483-4A2D-B842-BCD6A2F32ED4}" srcOrd="0" destOrd="0" presId="urn:microsoft.com/office/officeart/2005/8/layout/cycle4"/>
    <dgm:cxn modelId="{E7AA82C3-8A8C-45EB-BA2D-8925F26BC29C}" type="presOf" srcId="{33130A36-331D-492B-A2B9-3B035E5C3AEA}" destId="{B0277768-1483-4A2D-B842-BCD6A2F32ED4}" srcOrd="0" destOrd="3" presId="urn:microsoft.com/office/officeart/2005/8/layout/cycle4"/>
    <dgm:cxn modelId="{672C07D4-F752-4952-A798-48D16DF9E37B}" type="presOf" srcId="{6947345F-1DAC-4EC7-81E0-5415D6B8505B}" destId="{D139E5FE-B4EE-495C-B82E-AD6DE9895555}" srcOrd="0" destOrd="0" presId="urn:microsoft.com/office/officeart/2005/8/layout/cycle4"/>
    <dgm:cxn modelId="{C8F087AE-9262-4131-BCA1-A7D658FC1DD7}" srcId="{54D63190-354F-4AA9-B50B-011B9721636D}" destId="{17EA943E-4D47-4FDC-9360-E5E0FE9B3B83}" srcOrd="1" destOrd="0" parTransId="{31B9399D-93E7-4450-9A7B-43730D799ECD}" sibTransId="{4AC3C055-78B7-4FD9-9C8C-543D8A71E963}"/>
    <dgm:cxn modelId="{65DC6742-1C72-4A20-8CE0-A38560653688}" type="presOf" srcId="{6947345F-1DAC-4EC7-81E0-5415D6B8505B}" destId="{28AC4FCA-51BA-4FD5-9A66-45731889E67B}" srcOrd="1" destOrd="0" presId="urn:microsoft.com/office/officeart/2005/8/layout/cycle4"/>
    <dgm:cxn modelId="{355F9E38-FD87-4CAD-A06C-DD48ADC075D1}" type="presOf" srcId="{798F1780-0B00-42BD-8093-54093EC05B57}" destId="{D573678D-282D-4114-AEA7-55EC4D059378}" srcOrd="1" destOrd="0" presId="urn:microsoft.com/office/officeart/2005/8/layout/cycle4"/>
    <dgm:cxn modelId="{88B9BE0D-6645-4187-8F47-5C090B83931B}" srcId="{17EA943E-4D47-4FDC-9360-E5E0FE9B3B83}" destId="{33130A36-331D-492B-A2B9-3B035E5C3AEA}" srcOrd="3" destOrd="0" parTransId="{218233BD-D553-4B79-AC93-2AEE4BB0173B}" sibTransId="{F8E67C82-BC29-4E60-9AA6-9E99116BFBDD}"/>
    <dgm:cxn modelId="{5AFADD1E-C83D-4645-B89E-D8305592EB27}" type="presOf" srcId="{E10F7585-F607-45B6-ABC4-D0BBA73176F7}" destId="{0CCA811F-7182-44F5-93A8-A6E5CF43FBDD}" srcOrd="1" destOrd="3" presId="urn:microsoft.com/office/officeart/2005/8/layout/cycle4"/>
    <dgm:cxn modelId="{FBADC7E7-A743-46C5-AEA7-80D3AEA4810E}" type="presOf" srcId="{AFB5D755-3CC4-42AC-BF76-ADC9947A8A50}" destId="{D139E5FE-B4EE-495C-B82E-AD6DE9895555}" srcOrd="0" destOrd="3" presId="urn:microsoft.com/office/officeart/2005/8/layout/cycle4"/>
    <dgm:cxn modelId="{087BA629-A154-4D55-AC51-C172D654EB6A}" srcId="{0490D5F4-D84E-4368-AC5E-23E00E41BD3C}" destId="{948D7944-47EF-48D4-906F-58A70505FC0F}" srcOrd="1" destOrd="0" parTransId="{10E04433-41BD-4482-8B33-A08334CD52F1}" sibTransId="{A01ABBAD-38E1-4F59-9EC9-E13A518B490E}"/>
    <dgm:cxn modelId="{A466108D-AEEB-4EE5-B392-2291A7F82590}" srcId="{F5F9F27C-7551-44FF-9498-E9623D2F95CF}" destId="{798F1780-0B00-42BD-8093-54093EC05B57}" srcOrd="0" destOrd="0" parTransId="{A9293ECA-CB4C-40AA-ABA9-6EEA86BE301B}" sibTransId="{715E6647-DAD6-4F30-894A-C077168F9FDE}"/>
    <dgm:cxn modelId="{E8F918C1-EEDA-43E7-87BE-3BE50DA3B0DD}" srcId="{0490D5F4-D84E-4368-AC5E-23E00E41BD3C}" destId="{A9B62E56-D80E-46C2-8199-0D454495EF60}" srcOrd="2" destOrd="0" parTransId="{474C8B7D-3035-46A8-8F33-E5D6B4EDB21F}" sibTransId="{78A09E30-E07D-4E94-9BB4-A2630F9D1CFE}"/>
    <dgm:cxn modelId="{F82E2191-794A-4ED2-A150-622F31130988}" type="presOf" srcId="{AFB5D755-3CC4-42AC-BF76-ADC9947A8A50}" destId="{28AC4FCA-51BA-4FD5-9A66-45731889E67B}" srcOrd="1" destOrd="3" presId="urn:microsoft.com/office/officeart/2005/8/layout/cycle4"/>
    <dgm:cxn modelId="{525EBDDD-096A-4741-9E92-856E17E24FF1}" srcId="{17EA943E-4D47-4FDC-9360-E5E0FE9B3B83}" destId="{8CE2C64A-8AEF-4BED-B49E-5157B2484FD7}" srcOrd="1" destOrd="0" parTransId="{1E826D00-92ED-4C8C-A9DE-E812350BE989}" sibTransId="{9F4F7F37-1906-4D56-8ABE-1C4F217DF6D0}"/>
    <dgm:cxn modelId="{3A63A63E-9835-4F22-B7B0-C00E8A04A36F}" type="presOf" srcId="{A9B62E56-D80E-46C2-8199-0D454495EF60}" destId="{28AC4FCA-51BA-4FD5-9A66-45731889E67B}" srcOrd="1" destOrd="2" presId="urn:microsoft.com/office/officeart/2005/8/layout/cycle4"/>
    <dgm:cxn modelId="{C81E21D0-D601-4E31-9DA7-C662F2A09294}" srcId="{F5F9F27C-7551-44FF-9498-E9623D2F95CF}" destId="{49F660B3-86E6-40E5-9A62-679E3878AC76}" srcOrd="4" destOrd="0" parTransId="{B0C92BC0-ED50-4EE3-819A-2F1E91D37DB9}" sibTransId="{B2801529-AB06-42C2-B85E-406E0BC61C8B}"/>
    <dgm:cxn modelId="{967C13FC-A48E-4CF7-B8BE-097339F805D6}" srcId="{F5F9F27C-7551-44FF-9498-E9623D2F95CF}" destId="{BD0859A0-7B99-4E8B-81AF-13A2F04C0727}" srcOrd="1" destOrd="0" parTransId="{EEDA9F5C-2965-4F1B-A927-77AF74428CB5}" sibTransId="{9CF02FB0-035D-46E5-A889-9A602B75B7B3}"/>
    <dgm:cxn modelId="{B1E243C7-BF49-4C41-8994-5C6E0FE54812}" type="presOf" srcId="{A396FFD2-89B6-4576-9963-C303D5855532}" destId="{0CCA811F-7182-44F5-93A8-A6E5CF43FBDD}" srcOrd="1" destOrd="2" presId="urn:microsoft.com/office/officeart/2005/8/layout/cycle4"/>
    <dgm:cxn modelId="{716CDD08-0B00-4101-A4B7-A98C42979ED4}" type="presOf" srcId="{BD0859A0-7B99-4E8B-81AF-13A2F04C0727}" destId="{E755D798-17A5-4899-8BF3-FF168C9F2E40}" srcOrd="0" destOrd="1" presId="urn:microsoft.com/office/officeart/2005/8/layout/cycle4"/>
    <dgm:cxn modelId="{105822E2-D6CB-4042-B2ED-E2A976C67072}" type="presOf" srcId="{948D7944-47EF-48D4-906F-58A70505FC0F}" destId="{D139E5FE-B4EE-495C-B82E-AD6DE9895555}" srcOrd="0" destOrd="1" presId="urn:microsoft.com/office/officeart/2005/8/layout/cycle4"/>
    <dgm:cxn modelId="{459AA632-B17E-4AD7-884B-A8B4F27D0FBB}" type="presOf" srcId="{AAE7FDAF-1AAB-422C-BA03-10AB96B23BA2}" destId="{B0277768-1483-4A2D-B842-BCD6A2F32ED4}" srcOrd="0" destOrd="2" presId="urn:microsoft.com/office/officeart/2005/8/layout/cycle4"/>
    <dgm:cxn modelId="{7349757B-2E7C-46B3-9279-03DF2E702E37}" type="presOf" srcId="{C6B2B255-974A-48D3-A1FF-2C5CDCF02950}" destId="{A386B786-4E95-41BE-9C1D-D0A578654960}" srcOrd="0" destOrd="0" presId="urn:microsoft.com/office/officeart/2005/8/layout/cycle4"/>
    <dgm:cxn modelId="{8592C5C9-2D28-4508-A109-D9E0243EA995}" type="presOf" srcId="{49F660B3-86E6-40E5-9A62-679E3878AC76}" destId="{D573678D-282D-4114-AEA7-55EC4D059378}" srcOrd="1" destOrd="4" presId="urn:microsoft.com/office/officeart/2005/8/layout/cycle4"/>
    <dgm:cxn modelId="{7C570398-4CB3-4DA8-8555-A98F1D40745A}" type="presOf" srcId="{0490D5F4-D84E-4368-AC5E-23E00E41BD3C}" destId="{F8873AD0-D4EC-4C7E-98CE-4399B5992B88}" srcOrd="0" destOrd="0" presId="urn:microsoft.com/office/officeart/2005/8/layout/cycle4"/>
    <dgm:cxn modelId="{26F09BC1-3A17-4BD8-9B37-97D30D3C922F}" type="presOf" srcId="{8C255707-E1E6-4DC5-9FC0-3164AFD01C0F}" destId="{D573678D-282D-4114-AEA7-55EC4D059378}" srcOrd="1" destOrd="3" presId="urn:microsoft.com/office/officeart/2005/8/layout/cycle4"/>
    <dgm:cxn modelId="{7557D0CA-8D76-4FF1-BACF-3A1A7D4AB4A2}" srcId="{17EA943E-4D47-4FDC-9360-E5E0FE9B3B83}" destId="{AAE7FDAF-1AAB-422C-BA03-10AB96B23BA2}" srcOrd="2" destOrd="0" parTransId="{C60EDECA-973C-48FD-8C19-E0F95C8FABAB}" sibTransId="{C541ACB9-2B32-4E9A-B924-3BEE00E7D4C0}"/>
    <dgm:cxn modelId="{A68A5AF4-F48E-46A9-A3F5-EE1EFB79FDB6}" srcId="{0490D5F4-D84E-4368-AC5E-23E00E41BD3C}" destId="{6947345F-1DAC-4EC7-81E0-5415D6B8505B}" srcOrd="0" destOrd="0" parTransId="{871A9F07-A9A9-4EBB-AA46-2AE455226A0B}" sibTransId="{FC3DDBCB-F437-448B-BAB7-0AD4025B2BD6}"/>
    <dgm:cxn modelId="{A3484BA1-FFD2-4084-9028-8CB52041DE37}" srcId="{C6B2B255-974A-48D3-A1FF-2C5CDCF02950}" destId="{AA3DFAE0-EFE4-432A-871A-19FF3A8BF81B}" srcOrd="0" destOrd="0" parTransId="{4089CD99-4B42-46FE-9F49-378430950F96}" sibTransId="{EE9F2D20-6ACA-428F-BAA3-1349CD687285}"/>
    <dgm:cxn modelId="{B1F91F6C-69D9-4677-B8DE-8645DCADF502}" type="presOf" srcId="{49F660B3-86E6-40E5-9A62-679E3878AC76}" destId="{E755D798-17A5-4899-8BF3-FF168C9F2E40}" srcOrd="0" destOrd="4" presId="urn:microsoft.com/office/officeart/2005/8/layout/cycle4"/>
    <dgm:cxn modelId="{72AF7DD5-028C-4D79-9599-79CD624F8C16}" type="presOf" srcId="{7A83D0A3-1052-436D-BF7B-3340E0F60B51}" destId="{E755D798-17A5-4899-8BF3-FF168C9F2E40}" srcOrd="0" destOrd="2" presId="urn:microsoft.com/office/officeart/2005/8/layout/cycle4"/>
    <dgm:cxn modelId="{6E758152-1E0B-4AE2-B458-C4D44A6990DA}" type="presParOf" srcId="{DA176B0F-C08A-4A33-89C2-CF9DB2BC5B85}" destId="{06F6C33B-5A81-489A-A7F5-719B06A90630}" srcOrd="0" destOrd="0" presId="urn:microsoft.com/office/officeart/2005/8/layout/cycle4"/>
    <dgm:cxn modelId="{2EF238AE-1742-4022-B20D-BB96C233600B}" type="presParOf" srcId="{06F6C33B-5A81-489A-A7F5-719B06A90630}" destId="{7613BD8D-6558-4905-B434-CA174F40649A}" srcOrd="0" destOrd="0" presId="urn:microsoft.com/office/officeart/2005/8/layout/cycle4"/>
    <dgm:cxn modelId="{28093561-3CE4-4597-B5D6-CAD29135CEEA}" type="presParOf" srcId="{7613BD8D-6558-4905-B434-CA174F40649A}" destId="{97EBBB09-C605-428E-B4D5-5D341D722D1B}" srcOrd="0" destOrd="0" presId="urn:microsoft.com/office/officeart/2005/8/layout/cycle4"/>
    <dgm:cxn modelId="{F0C48C02-350E-40F9-B513-40AB2DA13B04}" type="presParOf" srcId="{7613BD8D-6558-4905-B434-CA174F40649A}" destId="{0CCA811F-7182-44F5-93A8-A6E5CF43FBDD}" srcOrd="1" destOrd="0" presId="urn:microsoft.com/office/officeart/2005/8/layout/cycle4"/>
    <dgm:cxn modelId="{977AA395-A54D-4332-8F54-06DF29A482CC}" type="presParOf" srcId="{06F6C33B-5A81-489A-A7F5-719B06A90630}" destId="{59B2E1D2-C2A9-458B-A4C3-D6853729E027}" srcOrd="1" destOrd="0" presId="urn:microsoft.com/office/officeart/2005/8/layout/cycle4"/>
    <dgm:cxn modelId="{50618348-573B-42A1-BE27-C709D05D3E51}" type="presParOf" srcId="{59B2E1D2-C2A9-458B-A4C3-D6853729E027}" destId="{B0277768-1483-4A2D-B842-BCD6A2F32ED4}" srcOrd="0" destOrd="0" presId="urn:microsoft.com/office/officeart/2005/8/layout/cycle4"/>
    <dgm:cxn modelId="{D8072B8B-2ED3-43CE-927C-457EA184B29B}" type="presParOf" srcId="{59B2E1D2-C2A9-458B-A4C3-D6853729E027}" destId="{25230793-8DC3-4E22-A6CE-F2BD6302AF9E}" srcOrd="1" destOrd="0" presId="urn:microsoft.com/office/officeart/2005/8/layout/cycle4"/>
    <dgm:cxn modelId="{3B046D71-246E-45FF-BC19-1BC54DB37281}" type="presParOf" srcId="{06F6C33B-5A81-489A-A7F5-719B06A90630}" destId="{AE140D52-9B9E-4301-888E-524529E6A346}" srcOrd="2" destOrd="0" presId="urn:microsoft.com/office/officeart/2005/8/layout/cycle4"/>
    <dgm:cxn modelId="{AFC94C09-D596-4A3C-AF28-9D359CC2FE9C}" type="presParOf" srcId="{AE140D52-9B9E-4301-888E-524529E6A346}" destId="{D139E5FE-B4EE-495C-B82E-AD6DE9895555}" srcOrd="0" destOrd="0" presId="urn:microsoft.com/office/officeart/2005/8/layout/cycle4"/>
    <dgm:cxn modelId="{B5AE92BA-BABE-42A5-A293-6959A7722A34}" type="presParOf" srcId="{AE140D52-9B9E-4301-888E-524529E6A346}" destId="{28AC4FCA-51BA-4FD5-9A66-45731889E67B}" srcOrd="1" destOrd="0" presId="urn:microsoft.com/office/officeart/2005/8/layout/cycle4"/>
    <dgm:cxn modelId="{8A356033-373F-48D2-9D14-B6C713A7D809}" type="presParOf" srcId="{06F6C33B-5A81-489A-A7F5-719B06A90630}" destId="{D7B20ACF-CE5C-4A4F-A40B-47D78ED4A6F9}" srcOrd="3" destOrd="0" presId="urn:microsoft.com/office/officeart/2005/8/layout/cycle4"/>
    <dgm:cxn modelId="{DA0A8CC4-D393-403D-9C75-B062C207B4C7}" type="presParOf" srcId="{D7B20ACF-CE5C-4A4F-A40B-47D78ED4A6F9}" destId="{E755D798-17A5-4899-8BF3-FF168C9F2E40}" srcOrd="0" destOrd="0" presId="urn:microsoft.com/office/officeart/2005/8/layout/cycle4"/>
    <dgm:cxn modelId="{73F04400-33A7-44B3-9BA5-CEBE1FD984EC}" type="presParOf" srcId="{D7B20ACF-CE5C-4A4F-A40B-47D78ED4A6F9}" destId="{D573678D-282D-4114-AEA7-55EC4D059378}" srcOrd="1" destOrd="0" presId="urn:microsoft.com/office/officeart/2005/8/layout/cycle4"/>
    <dgm:cxn modelId="{BF180448-67A4-4AC2-ADC8-1475E5C3A288}" type="presParOf" srcId="{06F6C33B-5A81-489A-A7F5-719B06A90630}" destId="{208FC59D-452A-45A4-B139-3020C92B15A7}" srcOrd="4" destOrd="0" presId="urn:microsoft.com/office/officeart/2005/8/layout/cycle4"/>
    <dgm:cxn modelId="{2EBD8FE9-FB7C-4679-936A-EB45F94DCD6F}" type="presParOf" srcId="{DA176B0F-C08A-4A33-89C2-CF9DB2BC5B85}" destId="{10DB9318-9364-4CC2-8883-B857409BFD72}" srcOrd="1" destOrd="0" presId="urn:microsoft.com/office/officeart/2005/8/layout/cycle4"/>
    <dgm:cxn modelId="{43F432C9-FEB7-4F99-8430-03E4C733E7A1}" type="presParOf" srcId="{10DB9318-9364-4CC2-8883-B857409BFD72}" destId="{A386B786-4E95-41BE-9C1D-D0A578654960}" srcOrd="0" destOrd="0" presId="urn:microsoft.com/office/officeart/2005/8/layout/cycle4"/>
    <dgm:cxn modelId="{1DC72932-D513-4697-9F6A-777700658AC5}" type="presParOf" srcId="{10DB9318-9364-4CC2-8883-B857409BFD72}" destId="{613E5773-5317-4AE7-92A4-8BD139CF449E}" srcOrd="1" destOrd="0" presId="urn:microsoft.com/office/officeart/2005/8/layout/cycle4"/>
    <dgm:cxn modelId="{B5FC058C-2239-46A9-8801-9312D6783B87}" type="presParOf" srcId="{10DB9318-9364-4CC2-8883-B857409BFD72}" destId="{F8873AD0-D4EC-4C7E-98CE-4399B5992B88}" srcOrd="2" destOrd="0" presId="urn:microsoft.com/office/officeart/2005/8/layout/cycle4"/>
    <dgm:cxn modelId="{9A9216A0-598B-4E0C-84B3-F0DD5F6A95E6}" type="presParOf" srcId="{10DB9318-9364-4CC2-8883-B857409BFD72}" destId="{EF5D0542-E893-4872-BC12-6F120AB6EDD3}" srcOrd="3" destOrd="0" presId="urn:microsoft.com/office/officeart/2005/8/layout/cycle4"/>
    <dgm:cxn modelId="{916E4F93-C23E-41BD-83EA-F16B40014F17}" type="presParOf" srcId="{10DB9318-9364-4CC2-8883-B857409BFD72}" destId="{DAA650F3-03DA-42BD-9401-C6C9317952F7}" srcOrd="4" destOrd="0" presId="urn:microsoft.com/office/officeart/2005/8/layout/cycle4"/>
    <dgm:cxn modelId="{200EA3E2-6DAD-4950-B5DE-0C2835073A61}" type="presParOf" srcId="{DA176B0F-C08A-4A33-89C2-CF9DB2BC5B85}" destId="{BE3485F5-F5C2-4D77-9E2F-73C5A0C714A1}" srcOrd="2" destOrd="0" presId="urn:microsoft.com/office/officeart/2005/8/layout/cycle4"/>
    <dgm:cxn modelId="{CBCF45A3-1EB5-4BB6-AB65-BAC5A8D2C0DD}" type="presParOf" srcId="{DA176B0F-C08A-4A33-89C2-CF9DB2BC5B85}" destId="{BE227F48-26F4-4004-8861-58C188FDA24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850620-F4FF-400A-9C4E-91B2A46B61CC}"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81E1AB89-AFA6-4607-A719-6081FEDBA556}">
      <dgm:prSet phldrT="[Text]"/>
      <dgm:spPr>
        <a:solidFill>
          <a:schemeClr val="accent2"/>
        </a:solidFill>
      </dgm:spPr>
      <dgm:t>
        <a:bodyPr/>
        <a:lstStyle/>
        <a:p>
          <a:r>
            <a:rPr lang="en-US" b="1" dirty="0"/>
            <a:t>Deepening Teacher Background Knowledge</a:t>
          </a:r>
        </a:p>
      </dgm:t>
    </dgm:pt>
    <dgm:pt modelId="{11966A1C-9755-430D-AA24-2CC219920CB0}" type="parTrans" cxnId="{0E240501-0120-4C16-B1CA-85E1ED0AE290}">
      <dgm:prSet/>
      <dgm:spPr/>
      <dgm:t>
        <a:bodyPr/>
        <a:lstStyle/>
        <a:p>
          <a:endParaRPr lang="en-US"/>
        </a:p>
      </dgm:t>
    </dgm:pt>
    <dgm:pt modelId="{C3471FA4-7764-4FED-BA9F-8EFB4BFA0F99}" type="sibTrans" cxnId="{0E240501-0120-4C16-B1CA-85E1ED0AE290}">
      <dgm:prSet/>
      <dgm:spPr/>
      <dgm:t>
        <a:bodyPr/>
        <a:lstStyle/>
        <a:p>
          <a:endParaRPr lang="en-US" dirty="0"/>
        </a:p>
      </dgm:t>
    </dgm:pt>
    <dgm:pt modelId="{61596783-42C6-427C-BAF8-ED8901AD0851}">
      <dgm:prSet phldrT="[Text]"/>
      <dgm:spPr>
        <a:solidFill>
          <a:schemeClr val="accent4"/>
        </a:solidFill>
      </dgm:spPr>
      <dgm:t>
        <a:bodyPr/>
        <a:lstStyle/>
        <a:p>
          <a:r>
            <a:rPr lang="en-US" dirty="0">
              <a:solidFill>
                <a:schemeClr val="tx1"/>
              </a:solidFill>
            </a:rPr>
            <a:t>Systematic </a:t>
          </a:r>
          <a:r>
            <a:rPr lang="en-US" dirty="0" smtClean="0">
              <a:solidFill>
                <a:schemeClr val="tx1"/>
              </a:solidFill>
            </a:rPr>
            <a:t>Assessment: </a:t>
          </a:r>
          <a:r>
            <a:rPr lang="en-US" dirty="0">
              <a:solidFill>
                <a:schemeClr val="tx1"/>
              </a:solidFill>
            </a:rPr>
            <a:t>Classroom Based and Diagnostic Standardized Reading Assessments</a:t>
          </a:r>
        </a:p>
      </dgm:t>
    </dgm:pt>
    <dgm:pt modelId="{3278EB2E-2C38-4503-ABC1-9E7845CFF8CE}" type="parTrans" cxnId="{0A50748D-0662-4A9E-9F64-7C680FCD4970}">
      <dgm:prSet/>
      <dgm:spPr/>
      <dgm:t>
        <a:bodyPr/>
        <a:lstStyle/>
        <a:p>
          <a:endParaRPr lang="en-US"/>
        </a:p>
      </dgm:t>
    </dgm:pt>
    <dgm:pt modelId="{3C4F4117-AC35-4F68-99C5-2BC610A067EE}" type="sibTrans" cxnId="{0A50748D-0662-4A9E-9F64-7C680FCD4970}">
      <dgm:prSet/>
      <dgm:spPr/>
      <dgm:t>
        <a:bodyPr/>
        <a:lstStyle/>
        <a:p>
          <a:endParaRPr lang="en-US"/>
        </a:p>
      </dgm:t>
    </dgm:pt>
    <dgm:pt modelId="{64721B5C-D14F-4D74-AA61-145FB20779E1}">
      <dgm:prSet phldrT="[Text]"/>
      <dgm:spPr>
        <a:solidFill>
          <a:schemeClr val="accent3"/>
        </a:solidFill>
      </dgm:spPr>
      <dgm:t>
        <a:bodyPr/>
        <a:lstStyle/>
        <a:p>
          <a:r>
            <a:rPr lang="en-US" dirty="0" smtClean="0">
              <a:solidFill>
                <a:schemeClr val="tx1"/>
              </a:solidFill>
            </a:rPr>
            <a:t>Strategize/Teach</a:t>
          </a:r>
        </a:p>
        <a:p>
          <a:r>
            <a:rPr lang="en-US" dirty="0" smtClean="0">
              <a:solidFill>
                <a:schemeClr val="tx1"/>
              </a:solidFill>
            </a:rPr>
            <a:t>Differentiate Instruction and Intervention</a:t>
          </a:r>
          <a:endParaRPr lang="en-US" dirty="0">
            <a:solidFill>
              <a:schemeClr val="tx1"/>
            </a:solidFill>
          </a:endParaRPr>
        </a:p>
      </dgm:t>
    </dgm:pt>
    <dgm:pt modelId="{D04079BB-3D4B-4271-B972-3BABAE479A19}" type="parTrans" cxnId="{400C6B66-D5C2-4F35-9909-60C10581C645}">
      <dgm:prSet/>
      <dgm:spPr/>
      <dgm:t>
        <a:bodyPr/>
        <a:lstStyle/>
        <a:p>
          <a:endParaRPr lang="en-US"/>
        </a:p>
      </dgm:t>
    </dgm:pt>
    <dgm:pt modelId="{ECE17288-4B27-42EE-A505-EBD66C5FB3C0}" type="sibTrans" cxnId="{400C6B66-D5C2-4F35-9909-60C10581C645}">
      <dgm:prSet/>
      <dgm:spPr/>
      <dgm:t>
        <a:bodyPr/>
        <a:lstStyle/>
        <a:p>
          <a:endParaRPr lang="en-US"/>
        </a:p>
      </dgm:t>
    </dgm:pt>
    <dgm:pt modelId="{14DFB50A-C116-4302-B9E6-217C3E05B5B0}" type="pres">
      <dgm:prSet presAssocID="{D5850620-F4FF-400A-9C4E-91B2A46B61CC}" presName="Name0" presStyleCnt="0">
        <dgm:presLayoutVars>
          <dgm:dir/>
          <dgm:resizeHandles val="exact"/>
        </dgm:presLayoutVars>
      </dgm:prSet>
      <dgm:spPr/>
      <dgm:t>
        <a:bodyPr/>
        <a:lstStyle/>
        <a:p>
          <a:endParaRPr lang="en-US"/>
        </a:p>
      </dgm:t>
    </dgm:pt>
    <dgm:pt modelId="{E1140C14-6EE6-4BD9-985F-AFAB8280D93B}" type="pres">
      <dgm:prSet presAssocID="{81E1AB89-AFA6-4607-A719-6081FEDBA556}" presName="node" presStyleLbl="node1" presStyleIdx="0" presStyleCnt="3" custScaleX="198108" custRadScaleRad="93388" custRadScaleInc="-10901">
        <dgm:presLayoutVars>
          <dgm:bulletEnabled val="1"/>
        </dgm:presLayoutVars>
      </dgm:prSet>
      <dgm:spPr/>
      <dgm:t>
        <a:bodyPr/>
        <a:lstStyle/>
        <a:p>
          <a:endParaRPr lang="en-US"/>
        </a:p>
      </dgm:t>
    </dgm:pt>
    <dgm:pt modelId="{F58CAAE3-CEE1-41C9-B5E4-82A713BA3F54}" type="pres">
      <dgm:prSet presAssocID="{C3471FA4-7764-4FED-BA9F-8EFB4BFA0F99}" presName="sibTrans" presStyleLbl="sibTrans2D1" presStyleIdx="0" presStyleCnt="3" custLinFactNeighborX="78214" custLinFactNeighborY="-41302"/>
      <dgm:spPr/>
      <dgm:t>
        <a:bodyPr/>
        <a:lstStyle/>
        <a:p>
          <a:endParaRPr lang="en-US"/>
        </a:p>
      </dgm:t>
    </dgm:pt>
    <dgm:pt modelId="{67769099-580B-47C0-AC43-BE8BB9726211}" type="pres">
      <dgm:prSet presAssocID="{C3471FA4-7764-4FED-BA9F-8EFB4BFA0F99}" presName="connectorText" presStyleLbl="sibTrans2D1" presStyleIdx="0" presStyleCnt="3"/>
      <dgm:spPr/>
      <dgm:t>
        <a:bodyPr/>
        <a:lstStyle/>
        <a:p>
          <a:endParaRPr lang="en-US"/>
        </a:p>
      </dgm:t>
    </dgm:pt>
    <dgm:pt modelId="{92DE5DD0-9E39-4ADE-8130-FD6B7CF3AC92}" type="pres">
      <dgm:prSet presAssocID="{61596783-42C6-427C-BAF8-ED8901AD0851}" presName="node" presStyleLbl="node1" presStyleIdx="1" presStyleCnt="3" custRadScaleRad="154104" custRadScaleInc="-18396">
        <dgm:presLayoutVars>
          <dgm:bulletEnabled val="1"/>
        </dgm:presLayoutVars>
      </dgm:prSet>
      <dgm:spPr/>
      <dgm:t>
        <a:bodyPr/>
        <a:lstStyle/>
        <a:p>
          <a:endParaRPr lang="en-US"/>
        </a:p>
      </dgm:t>
    </dgm:pt>
    <dgm:pt modelId="{2C2DDE70-8D82-4AB4-93FC-3144ABA086D0}" type="pres">
      <dgm:prSet presAssocID="{3C4F4117-AC35-4F68-99C5-2BC610A067EE}" presName="sibTrans" presStyleLbl="sibTrans2D1" presStyleIdx="1" presStyleCnt="3" custScaleX="135645" custLinFactNeighborX="-3112" custLinFactNeighborY="29646"/>
      <dgm:spPr/>
      <dgm:t>
        <a:bodyPr/>
        <a:lstStyle/>
        <a:p>
          <a:endParaRPr lang="en-US"/>
        </a:p>
      </dgm:t>
    </dgm:pt>
    <dgm:pt modelId="{EDCFB6FC-BA6C-402B-8C20-95356A586D9D}" type="pres">
      <dgm:prSet presAssocID="{3C4F4117-AC35-4F68-99C5-2BC610A067EE}" presName="connectorText" presStyleLbl="sibTrans2D1" presStyleIdx="1" presStyleCnt="3"/>
      <dgm:spPr/>
      <dgm:t>
        <a:bodyPr/>
        <a:lstStyle/>
        <a:p>
          <a:endParaRPr lang="en-US"/>
        </a:p>
      </dgm:t>
    </dgm:pt>
    <dgm:pt modelId="{11F0D0DD-0284-4D20-B9CD-C08520205794}" type="pres">
      <dgm:prSet presAssocID="{64721B5C-D14F-4D74-AA61-145FB20779E1}" presName="node" presStyleLbl="node1" presStyleIdx="2" presStyleCnt="3" custRadScaleRad="181810" custRadScaleInc="9579">
        <dgm:presLayoutVars>
          <dgm:bulletEnabled val="1"/>
        </dgm:presLayoutVars>
      </dgm:prSet>
      <dgm:spPr/>
      <dgm:t>
        <a:bodyPr/>
        <a:lstStyle/>
        <a:p>
          <a:endParaRPr lang="en-US"/>
        </a:p>
      </dgm:t>
    </dgm:pt>
    <dgm:pt modelId="{03A18ACD-7BC8-4E96-8C89-C887E447A79C}" type="pres">
      <dgm:prSet presAssocID="{ECE17288-4B27-42EE-A505-EBD66C5FB3C0}" presName="sibTrans" presStyleLbl="sibTrans2D1" presStyleIdx="2" presStyleCnt="3" custLinFactNeighborX="-88033" custLinFactNeighborY="327"/>
      <dgm:spPr/>
      <dgm:t>
        <a:bodyPr/>
        <a:lstStyle/>
        <a:p>
          <a:endParaRPr lang="en-US"/>
        </a:p>
      </dgm:t>
    </dgm:pt>
    <dgm:pt modelId="{6AE7D5CC-8FBE-44CA-B38D-7E677010C43A}" type="pres">
      <dgm:prSet presAssocID="{ECE17288-4B27-42EE-A505-EBD66C5FB3C0}" presName="connectorText" presStyleLbl="sibTrans2D1" presStyleIdx="2" presStyleCnt="3"/>
      <dgm:spPr/>
      <dgm:t>
        <a:bodyPr/>
        <a:lstStyle/>
        <a:p>
          <a:endParaRPr lang="en-US"/>
        </a:p>
      </dgm:t>
    </dgm:pt>
  </dgm:ptLst>
  <dgm:cxnLst>
    <dgm:cxn modelId="{DD4A5618-6EC5-48D8-A84E-C1E50CDF6D63}" type="presOf" srcId="{C3471FA4-7764-4FED-BA9F-8EFB4BFA0F99}" destId="{67769099-580B-47C0-AC43-BE8BB9726211}" srcOrd="1" destOrd="0" presId="urn:microsoft.com/office/officeart/2005/8/layout/cycle7"/>
    <dgm:cxn modelId="{F72454CD-43AB-4A00-8363-8E3C2C84696C}" type="presOf" srcId="{3C4F4117-AC35-4F68-99C5-2BC610A067EE}" destId="{EDCFB6FC-BA6C-402B-8C20-95356A586D9D}" srcOrd="1" destOrd="0" presId="urn:microsoft.com/office/officeart/2005/8/layout/cycle7"/>
    <dgm:cxn modelId="{A1A29BEF-1D4B-4FD3-89CD-7FA244C6EF4A}" type="presOf" srcId="{D5850620-F4FF-400A-9C4E-91B2A46B61CC}" destId="{14DFB50A-C116-4302-B9E6-217C3E05B5B0}" srcOrd="0" destOrd="0" presId="urn:microsoft.com/office/officeart/2005/8/layout/cycle7"/>
    <dgm:cxn modelId="{C3A90851-03FA-4F98-953D-4B267AC599C4}" type="presOf" srcId="{ECE17288-4B27-42EE-A505-EBD66C5FB3C0}" destId="{03A18ACD-7BC8-4E96-8C89-C887E447A79C}" srcOrd="0" destOrd="0" presId="urn:microsoft.com/office/officeart/2005/8/layout/cycle7"/>
    <dgm:cxn modelId="{CEC10EDE-33FA-446F-A6E5-3F1478F1041F}" type="presOf" srcId="{3C4F4117-AC35-4F68-99C5-2BC610A067EE}" destId="{2C2DDE70-8D82-4AB4-93FC-3144ABA086D0}" srcOrd="0" destOrd="0" presId="urn:microsoft.com/office/officeart/2005/8/layout/cycle7"/>
    <dgm:cxn modelId="{5DFE2A52-2C1F-4767-B84F-AE038A2872DC}" type="presOf" srcId="{64721B5C-D14F-4D74-AA61-145FB20779E1}" destId="{11F0D0DD-0284-4D20-B9CD-C08520205794}" srcOrd="0" destOrd="0" presId="urn:microsoft.com/office/officeart/2005/8/layout/cycle7"/>
    <dgm:cxn modelId="{59F0F26D-0E65-49E8-B25E-C5E8D9882298}" type="presOf" srcId="{C3471FA4-7764-4FED-BA9F-8EFB4BFA0F99}" destId="{F58CAAE3-CEE1-41C9-B5E4-82A713BA3F54}" srcOrd="0" destOrd="0" presId="urn:microsoft.com/office/officeart/2005/8/layout/cycle7"/>
    <dgm:cxn modelId="{91DDC8AD-420E-4606-9C6F-499AFC8BDBB2}" type="presOf" srcId="{81E1AB89-AFA6-4607-A719-6081FEDBA556}" destId="{E1140C14-6EE6-4BD9-985F-AFAB8280D93B}" srcOrd="0" destOrd="0" presId="urn:microsoft.com/office/officeart/2005/8/layout/cycle7"/>
    <dgm:cxn modelId="{0E240501-0120-4C16-B1CA-85E1ED0AE290}" srcId="{D5850620-F4FF-400A-9C4E-91B2A46B61CC}" destId="{81E1AB89-AFA6-4607-A719-6081FEDBA556}" srcOrd="0" destOrd="0" parTransId="{11966A1C-9755-430D-AA24-2CC219920CB0}" sibTransId="{C3471FA4-7764-4FED-BA9F-8EFB4BFA0F99}"/>
    <dgm:cxn modelId="{0A50748D-0662-4A9E-9F64-7C680FCD4970}" srcId="{D5850620-F4FF-400A-9C4E-91B2A46B61CC}" destId="{61596783-42C6-427C-BAF8-ED8901AD0851}" srcOrd="1" destOrd="0" parTransId="{3278EB2E-2C38-4503-ABC1-9E7845CFF8CE}" sibTransId="{3C4F4117-AC35-4F68-99C5-2BC610A067EE}"/>
    <dgm:cxn modelId="{659FF691-2E7E-4BF1-8C4B-8BDE98FE708F}" type="presOf" srcId="{61596783-42C6-427C-BAF8-ED8901AD0851}" destId="{92DE5DD0-9E39-4ADE-8130-FD6B7CF3AC92}" srcOrd="0" destOrd="0" presId="urn:microsoft.com/office/officeart/2005/8/layout/cycle7"/>
    <dgm:cxn modelId="{400C6B66-D5C2-4F35-9909-60C10581C645}" srcId="{D5850620-F4FF-400A-9C4E-91B2A46B61CC}" destId="{64721B5C-D14F-4D74-AA61-145FB20779E1}" srcOrd="2" destOrd="0" parTransId="{D04079BB-3D4B-4271-B972-3BABAE479A19}" sibTransId="{ECE17288-4B27-42EE-A505-EBD66C5FB3C0}"/>
    <dgm:cxn modelId="{AC6258FF-E2C0-41B0-AAE0-9E1F9E8FE354}" type="presOf" srcId="{ECE17288-4B27-42EE-A505-EBD66C5FB3C0}" destId="{6AE7D5CC-8FBE-44CA-B38D-7E677010C43A}" srcOrd="1" destOrd="0" presId="urn:microsoft.com/office/officeart/2005/8/layout/cycle7"/>
    <dgm:cxn modelId="{43AA5B53-DAD6-4DFB-9592-7C37C8A6D357}" type="presParOf" srcId="{14DFB50A-C116-4302-B9E6-217C3E05B5B0}" destId="{E1140C14-6EE6-4BD9-985F-AFAB8280D93B}" srcOrd="0" destOrd="0" presId="urn:microsoft.com/office/officeart/2005/8/layout/cycle7"/>
    <dgm:cxn modelId="{33307857-AC2D-4462-9638-C3FF1808B945}" type="presParOf" srcId="{14DFB50A-C116-4302-B9E6-217C3E05B5B0}" destId="{F58CAAE3-CEE1-41C9-B5E4-82A713BA3F54}" srcOrd="1" destOrd="0" presId="urn:microsoft.com/office/officeart/2005/8/layout/cycle7"/>
    <dgm:cxn modelId="{4AB9066F-4DEC-4CC1-AB36-7FB6B88AE05B}" type="presParOf" srcId="{F58CAAE3-CEE1-41C9-B5E4-82A713BA3F54}" destId="{67769099-580B-47C0-AC43-BE8BB9726211}" srcOrd="0" destOrd="0" presId="urn:microsoft.com/office/officeart/2005/8/layout/cycle7"/>
    <dgm:cxn modelId="{55468B1C-BBC6-40AF-8C4F-A710250D50A1}" type="presParOf" srcId="{14DFB50A-C116-4302-B9E6-217C3E05B5B0}" destId="{92DE5DD0-9E39-4ADE-8130-FD6B7CF3AC92}" srcOrd="2" destOrd="0" presId="urn:microsoft.com/office/officeart/2005/8/layout/cycle7"/>
    <dgm:cxn modelId="{41B49E2E-EE87-4048-9467-E06BC230F7B2}" type="presParOf" srcId="{14DFB50A-C116-4302-B9E6-217C3E05B5B0}" destId="{2C2DDE70-8D82-4AB4-93FC-3144ABA086D0}" srcOrd="3" destOrd="0" presId="urn:microsoft.com/office/officeart/2005/8/layout/cycle7"/>
    <dgm:cxn modelId="{A18E8E1B-C2F7-441F-B6C6-73C30B046D26}" type="presParOf" srcId="{2C2DDE70-8D82-4AB4-93FC-3144ABA086D0}" destId="{EDCFB6FC-BA6C-402B-8C20-95356A586D9D}" srcOrd="0" destOrd="0" presId="urn:microsoft.com/office/officeart/2005/8/layout/cycle7"/>
    <dgm:cxn modelId="{217BAFF3-2711-4109-BBDB-FA8886C2ADFD}" type="presParOf" srcId="{14DFB50A-C116-4302-B9E6-217C3E05B5B0}" destId="{11F0D0DD-0284-4D20-B9CD-C08520205794}" srcOrd="4" destOrd="0" presId="urn:microsoft.com/office/officeart/2005/8/layout/cycle7"/>
    <dgm:cxn modelId="{8FCF7F69-8225-45C6-8F78-4BC448685DF8}" type="presParOf" srcId="{14DFB50A-C116-4302-B9E6-217C3E05B5B0}" destId="{03A18ACD-7BC8-4E96-8C89-C887E447A79C}" srcOrd="5" destOrd="0" presId="urn:microsoft.com/office/officeart/2005/8/layout/cycle7"/>
    <dgm:cxn modelId="{B647FBAF-0056-4765-9885-E694714FB825}" type="presParOf" srcId="{03A18ACD-7BC8-4E96-8C89-C887E447A79C}" destId="{6AE7D5CC-8FBE-44CA-B38D-7E677010C43A}"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FCC44-2D09-48D1-95C9-8742DD18062C}">
      <dsp:nvSpPr>
        <dsp:cNvPr id="0" name=""/>
        <dsp:cNvSpPr/>
      </dsp:nvSpPr>
      <dsp:spPr>
        <a:xfrm>
          <a:off x="240547" y="-76211"/>
          <a:ext cx="7386250" cy="4057376"/>
        </a:xfrm>
        <a:prstGeom prst="circularArrow">
          <a:avLst>
            <a:gd name="adj1" fmla="val 5274"/>
            <a:gd name="adj2" fmla="val 312630"/>
            <a:gd name="adj3" fmla="val 14234790"/>
            <a:gd name="adj4" fmla="val 17123123"/>
            <a:gd name="adj5" fmla="val 547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C03F93-431F-4CB8-AB98-7CF8D3553251}">
      <dsp:nvSpPr>
        <dsp:cNvPr id="0" name=""/>
        <dsp:cNvSpPr/>
      </dsp:nvSpPr>
      <dsp:spPr>
        <a:xfrm>
          <a:off x="3155919" y="1815"/>
          <a:ext cx="1536762" cy="768381"/>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Observe</a:t>
          </a:r>
          <a:endParaRPr lang="en-US" sz="1600" kern="1200" dirty="0"/>
        </a:p>
      </dsp:txBody>
      <dsp:txXfrm>
        <a:off x="3193428" y="39324"/>
        <a:ext cx="1461744" cy="693363"/>
      </dsp:txXfrm>
    </dsp:sp>
    <dsp:sp modelId="{6D593237-AFE1-4211-BF1A-3A10DF6A6107}">
      <dsp:nvSpPr>
        <dsp:cNvPr id="0" name=""/>
        <dsp:cNvSpPr/>
      </dsp:nvSpPr>
      <dsp:spPr>
        <a:xfrm>
          <a:off x="4581392" y="824812"/>
          <a:ext cx="1536762" cy="768381"/>
        </a:xfrm>
        <a:prstGeom prst="roundRect">
          <a:avLst/>
        </a:prstGeom>
        <a:solidFill>
          <a:schemeClr val="tx1"/>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Inquire</a:t>
          </a:r>
          <a:endParaRPr lang="en-US" sz="1600" kern="1200" dirty="0"/>
        </a:p>
      </dsp:txBody>
      <dsp:txXfrm>
        <a:off x="4618901" y="862321"/>
        <a:ext cx="1461744" cy="693363"/>
      </dsp:txXfrm>
    </dsp:sp>
    <dsp:sp modelId="{C22F9207-D812-4F86-A2D4-9C1631B88F91}">
      <dsp:nvSpPr>
        <dsp:cNvPr id="0" name=""/>
        <dsp:cNvSpPr/>
      </dsp:nvSpPr>
      <dsp:spPr>
        <a:xfrm>
          <a:off x="4612381" y="2098844"/>
          <a:ext cx="1536762" cy="768381"/>
        </a:xfrm>
        <a:prstGeom prst="roundRect">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Diagnose</a:t>
          </a:r>
          <a:endParaRPr lang="en-US" sz="1600" kern="1200" dirty="0"/>
        </a:p>
      </dsp:txBody>
      <dsp:txXfrm>
        <a:off x="4649890" y="2136353"/>
        <a:ext cx="1461744" cy="693363"/>
      </dsp:txXfrm>
    </dsp:sp>
    <dsp:sp modelId="{D50A4628-25A1-4E67-86EA-B07474E9BB7E}">
      <dsp:nvSpPr>
        <dsp:cNvPr id="0" name=""/>
        <dsp:cNvSpPr/>
      </dsp:nvSpPr>
      <dsp:spPr>
        <a:xfrm>
          <a:off x="3117819" y="3064251"/>
          <a:ext cx="1536762" cy="768381"/>
        </a:xfrm>
        <a:prstGeom prst="roundRect">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Design</a:t>
          </a:r>
          <a:endParaRPr lang="en-US" sz="1600" kern="1200" dirty="0"/>
        </a:p>
      </dsp:txBody>
      <dsp:txXfrm>
        <a:off x="3155328" y="3101760"/>
        <a:ext cx="1461744" cy="693363"/>
      </dsp:txXfrm>
    </dsp:sp>
    <dsp:sp modelId="{6E65CF21-5369-4D7A-95C7-33D33FC9B0E0}">
      <dsp:nvSpPr>
        <dsp:cNvPr id="0" name=""/>
        <dsp:cNvSpPr/>
      </dsp:nvSpPr>
      <dsp:spPr>
        <a:xfrm>
          <a:off x="1600195" y="762000"/>
          <a:ext cx="1536762" cy="76838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Assess Student Learning</a:t>
          </a:r>
          <a:endParaRPr lang="en-US" sz="1600" kern="1200" dirty="0"/>
        </a:p>
      </dsp:txBody>
      <dsp:txXfrm>
        <a:off x="1637704" y="799509"/>
        <a:ext cx="1461744" cy="693363"/>
      </dsp:txXfrm>
    </dsp:sp>
    <dsp:sp modelId="{19D02728-0081-4B48-AA6E-6D8B6202A9E2}">
      <dsp:nvSpPr>
        <dsp:cNvPr id="0" name=""/>
        <dsp:cNvSpPr/>
      </dsp:nvSpPr>
      <dsp:spPr>
        <a:xfrm>
          <a:off x="1447808" y="2133598"/>
          <a:ext cx="1536762" cy="768381"/>
        </a:xfrm>
        <a:prstGeom prst="roundRect">
          <a:avLst/>
        </a:prstGeom>
        <a:solidFill>
          <a:schemeClr val="accent6"/>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Teach</a:t>
          </a:r>
          <a:endParaRPr lang="en-US" sz="1600" kern="1200" dirty="0"/>
        </a:p>
      </dsp:txBody>
      <dsp:txXfrm>
        <a:off x="1485317" y="2171107"/>
        <a:ext cx="1461744" cy="6933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E5FE-B4EE-495C-B82E-AD6DE9895555}">
      <dsp:nvSpPr>
        <dsp:cNvPr id="0" name=""/>
        <dsp:cNvSpPr/>
      </dsp:nvSpPr>
      <dsp:spPr>
        <a:xfrm>
          <a:off x="5052597"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Guided Reading</a:t>
          </a:r>
          <a:endParaRPr lang="en-US" sz="900" kern="1200" dirty="0"/>
        </a:p>
        <a:p>
          <a:pPr marL="57150" lvl="1" indent="-57150" algn="l" defTabSz="400050">
            <a:lnSpc>
              <a:spcPct val="90000"/>
            </a:lnSpc>
            <a:spcBef>
              <a:spcPct val="0"/>
            </a:spcBef>
            <a:spcAft>
              <a:spcPct val="15000"/>
            </a:spcAft>
            <a:buChar char="••"/>
          </a:pPr>
          <a:r>
            <a:rPr lang="en-US" sz="900" kern="1200" dirty="0" smtClean="0"/>
            <a:t>Independent reading </a:t>
          </a:r>
          <a:endParaRPr lang="en-US" sz="900" kern="1200" dirty="0"/>
        </a:p>
        <a:p>
          <a:pPr marL="57150" lvl="1" indent="-57150" algn="l" defTabSz="400050">
            <a:lnSpc>
              <a:spcPct val="90000"/>
            </a:lnSpc>
            <a:spcBef>
              <a:spcPct val="0"/>
            </a:spcBef>
            <a:spcAft>
              <a:spcPct val="15000"/>
            </a:spcAft>
            <a:buChar char="••"/>
          </a:pPr>
          <a:r>
            <a:rPr lang="en-US" sz="900" kern="1200" dirty="0" smtClean="0"/>
            <a:t>Writing about your Reading</a:t>
          </a:r>
          <a:endParaRPr lang="en-US" sz="900" kern="1200" dirty="0"/>
        </a:p>
        <a:p>
          <a:pPr marL="57150" lvl="1" indent="-57150" algn="l" defTabSz="400050">
            <a:lnSpc>
              <a:spcPct val="90000"/>
            </a:lnSpc>
            <a:spcBef>
              <a:spcPct val="0"/>
            </a:spcBef>
            <a:spcAft>
              <a:spcPct val="15000"/>
            </a:spcAft>
            <a:buChar char="••"/>
          </a:pPr>
          <a:r>
            <a:rPr lang="en-US" sz="900" kern="1200" dirty="0" smtClean="0"/>
            <a:t>Closure/Share time</a:t>
          </a:r>
          <a:endParaRPr lang="en-US" sz="900" kern="1200" dirty="0"/>
        </a:p>
      </dsp:txBody>
      <dsp:txXfrm>
        <a:off x="5703163" y="3214620"/>
        <a:ext cx="1390327" cy="946920"/>
      </dsp:txXfrm>
    </dsp:sp>
    <dsp:sp modelId="{E755D798-17A5-4899-8BF3-FF168C9F2E40}">
      <dsp:nvSpPr>
        <dsp:cNvPr id="0" name=""/>
        <dsp:cNvSpPr/>
      </dsp:nvSpPr>
      <dsp:spPr>
        <a:xfrm>
          <a:off x="1223252"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Mini lesson</a:t>
          </a:r>
          <a:endParaRPr lang="en-US" sz="900" kern="1200" dirty="0"/>
        </a:p>
        <a:p>
          <a:pPr marL="57150" lvl="1" indent="-57150" algn="l" defTabSz="400050">
            <a:lnSpc>
              <a:spcPct val="90000"/>
            </a:lnSpc>
            <a:spcBef>
              <a:spcPct val="0"/>
            </a:spcBef>
            <a:spcAft>
              <a:spcPct val="15000"/>
            </a:spcAft>
            <a:buChar char="••"/>
          </a:pPr>
          <a:r>
            <a:rPr lang="en-US" sz="900" kern="1200" dirty="0" smtClean="0"/>
            <a:t>Read aloud/think aloud</a:t>
          </a:r>
          <a:endParaRPr lang="en-US" sz="900" kern="1200" dirty="0"/>
        </a:p>
        <a:p>
          <a:pPr marL="57150" lvl="1" indent="-57150" algn="l" defTabSz="400050">
            <a:lnSpc>
              <a:spcPct val="90000"/>
            </a:lnSpc>
            <a:spcBef>
              <a:spcPct val="0"/>
            </a:spcBef>
            <a:spcAft>
              <a:spcPct val="15000"/>
            </a:spcAft>
            <a:buChar char="••"/>
          </a:pPr>
          <a:r>
            <a:rPr lang="en-US" sz="900" kern="1200" dirty="0" smtClean="0"/>
            <a:t>Shared Reading</a:t>
          </a:r>
          <a:endParaRPr lang="en-US" sz="900" kern="1200" dirty="0"/>
        </a:p>
        <a:p>
          <a:pPr marL="57150" lvl="1" indent="-57150" algn="l" defTabSz="400050">
            <a:lnSpc>
              <a:spcPct val="90000"/>
            </a:lnSpc>
            <a:spcBef>
              <a:spcPct val="0"/>
            </a:spcBef>
            <a:spcAft>
              <a:spcPct val="15000"/>
            </a:spcAft>
            <a:buChar char="••"/>
          </a:pPr>
          <a:r>
            <a:rPr lang="en-US" sz="900" kern="1200" dirty="0" smtClean="0"/>
            <a:t>Literature and informational standards</a:t>
          </a:r>
          <a:endParaRPr lang="en-US" sz="900" kern="1200" dirty="0"/>
        </a:p>
        <a:p>
          <a:pPr marL="57150" lvl="1" indent="-57150" algn="l" defTabSz="400050">
            <a:lnSpc>
              <a:spcPct val="90000"/>
            </a:lnSpc>
            <a:spcBef>
              <a:spcPct val="0"/>
            </a:spcBef>
            <a:spcAft>
              <a:spcPct val="15000"/>
            </a:spcAft>
            <a:buChar char="••"/>
          </a:pPr>
          <a:r>
            <a:rPr lang="en-US" sz="900" kern="1200" dirty="0" smtClean="0"/>
            <a:t>Closure/Share time</a:t>
          </a:r>
          <a:endParaRPr lang="en-US" sz="900" kern="1200" dirty="0"/>
        </a:p>
      </dsp:txBody>
      <dsp:txXfrm>
        <a:off x="1252712" y="3214620"/>
        <a:ext cx="1390327" cy="946920"/>
      </dsp:txXfrm>
    </dsp:sp>
    <dsp:sp modelId="{B0277768-1483-4A2D-B842-BCD6A2F32ED4}">
      <dsp:nvSpPr>
        <dsp:cNvPr id="0" name=""/>
        <dsp:cNvSpPr/>
      </dsp:nvSpPr>
      <dsp:spPr>
        <a:xfrm>
          <a:off x="537172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Mini Lesson</a:t>
          </a:r>
          <a:endParaRPr lang="en-US" sz="900" kern="1200" dirty="0"/>
        </a:p>
        <a:p>
          <a:pPr marL="57150" lvl="1" indent="-57150" algn="l" defTabSz="400050">
            <a:lnSpc>
              <a:spcPct val="90000"/>
            </a:lnSpc>
            <a:spcBef>
              <a:spcPct val="0"/>
            </a:spcBef>
            <a:spcAft>
              <a:spcPct val="15000"/>
            </a:spcAft>
            <a:buChar char="••"/>
          </a:pPr>
          <a:r>
            <a:rPr lang="en-US" sz="900" kern="1200" dirty="0" smtClean="0"/>
            <a:t> Differentiated word work practice</a:t>
          </a:r>
          <a:endParaRPr lang="en-US" sz="900" kern="1200" dirty="0"/>
        </a:p>
        <a:p>
          <a:pPr marL="57150" lvl="1" indent="-57150" algn="l" defTabSz="400050">
            <a:lnSpc>
              <a:spcPct val="90000"/>
            </a:lnSpc>
            <a:spcBef>
              <a:spcPct val="0"/>
            </a:spcBef>
            <a:spcAft>
              <a:spcPct val="15000"/>
            </a:spcAft>
            <a:buChar char="••"/>
          </a:pPr>
          <a:r>
            <a:rPr lang="en-US" sz="900" kern="1200" dirty="0" smtClean="0"/>
            <a:t> Closure/Share time</a:t>
          </a:r>
          <a:endParaRPr lang="en-US" sz="900" kern="1200" dirty="0"/>
        </a:p>
        <a:p>
          <a:pPr marL="57150" lvl="1" indent="-57150" algn="l" defTabSz="400050">
            <a:lnSpc>
              <a:spcPct val="90000"/>
            </a:lnSpc>
            <a:spcBef>
              <a:spcPct val="0"/>
            </a:spcBef>
            <a:spcAft>
              <a:spcPct val="15000"/>
            </a:spcAft>
            <a:buChar char="••"/>
          </a:pPr>
          <a:r>
            <a:rPr lang="en-US" sz="900" kern="1200" dirty="0" smtClean="0"/>
            <a:t>20-40% of allocated time</a:t>
          </a:r>
          <a:endParaRPr lang="en-US" sz="900" kern="1200" dirty="0"/>
        </a:p>
      </dsp:txBody>
      <dsp:txXfrm>
        <a:off x="6022287" y="29460"/>
        <a:ext cx="1390327" cy="946920"/>
      </dsp:txXfrm>
    </dsp:sp>
    <dsp:sp modelId="{97EBBB09-C605-428E-B4D5-5D341D722D1B}">
      <dsp:nvSpPr>
        <dsp:cNvPr id="0" name=""/>
        <dsp:cNvSpPr/>
      </dsp:nvSpPr>
      <dsp:spPr>
        <a:xfrm>
          <a:off x="128708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Whole Class Choral Reading</a:t>
          </a:r>
          <a:endParaRPr lang="en-US" sz="900" kern="1200" dirty="0"/>
        </a:p>
        <a:p>
          <a:pPr marL="57150" lvl="1" indent="-57150" algn="l" defTabSz="400050">
            <a:lnSpc>
              <a:spcPct val="90000"/>
            </a:lnSpc>
            <a:spcBef>
              <a:spcPct val="0"/>
            </a:spcBef>
            <a:spcAft>
              <a:spcPct val="15000"/>
            </a:spcAft>
            <a:buChar char="••"/>
          </a:pPr>
          <a:r>
            <a:rPr lang="en-US" sz="900" kern="1200" dirty="0" smtClean="0"/>
            <a:t>Differentiated fluency practice</a:t>
          </a:r>
          <a:endParaRPr lang="en-US" sz="900" kern="1200" dirty="0"/>
        </a:p>
        <a:p>
          <a:pPr marL="57150" lvl="1" indent="-57150" algn="l" defTabSz="400050">
            <a:lnSpc>
              <a:spcPct val="90000"/>
            </a:lnSpc>
            <a:spcBef>
              <a:spcPct val="0"/>
            </a:spcBef>
            <a:spcAft>
              <a:spcPct val="15000"/>
            </a:spcAft>
            <a:buChar char="••"/>
          </a:pPr>
          <a:r>
            <a:rPr lang="en-US" sz="900" kern="1200" dirty="0" smtClean="0"/>
            <a:t> Closure/Share time</a:t>
          </a:r>
          <a:endParaRPr lang="en-US" sz="900" kern="1200" dirty="0"/>
        </a:p>
        <a:p>
          <a:pPr marL="57150" lvl="1" indent="-57150" algn="l" defTabSz="400050">
            <a:lnSpc>
              <a:spcPct val="90000"/>
            </a:lnSpc>
            <a:spcBef>
              <a:spcPct val="0"/>
            </a:spcBef>
            <a:spcAft>
              <a:spcPct val="15000"/>
            </a:spcAft>
            <a:buChar char="••"/>
          </a:pPr>
          <a:r>
            <a:rPr lang="en-US" sz="900" kern="1200" dirty="0" smtClean="0"/>
            <a:t> 5-10% of allocated time</a:t>
          </a:r>
          <a:endParaRPr lang="en-US" sz="900" kern="1200" dirty="0"/>
        </a:p>
      </dsp:txBody>
      <dsp:txXfrm>
        <a:off x="1316541" y="29460"/>
        <a:ext cx="1390327" cy="946920"/>
      </dsp:txXfrm>
    </dsp:sp>
    <dsp:sp modelId="{A386B786-4E95-41BE-9C1D-D0A578654960}">
      <dsp:nvSpPr>
        <dsp:cNvPr id="0" name=""/>
        <dsp:cNvSpPr/>
      </dsp:nvSpPr>
      <dsp:spPr>
        <a:xfrm>
          <a:off x="2244414" y="234023"/>
          <a:ext cx="1814703" cy="1814703"/>
        </a:xfrm>
        <a:prstGeom prst="pieWedge">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Fluency Practice</a:t>
          </a:r>
          <a:endParaRPr lang="en-US" sz="2000" kern="1200" dirty="0">
            <a:solidFill>
              <a:schemeClr val="tx1"/>
            </a:solidFill>
          </a:endParaRPr>
        </a:p>
      </dsp:txBody>
      <dsp:txXfrm>
        <a:off x="2775928" y="765537"/>
        <a:ext cx="1283189" cy="1283189"/>
      </dsp:txXfrm>
    </dsp:sp>
    <dsp:sp modelId="{613E5773-5317-4AE7-92A4-8BD139CF449E}">
      <dsp:nvSpPr>
        <dsp:cNvPr id="0" name=""/>
        <dsp:cNvSpPr/>
      </dsp:nvSpPr>
      <dsp:spPr>
        <a:xfrm rot="5400000">
          <a:off x="4350557" y="234023"/>
          <a:ext cx="1814703" cy="1814703"/>
        </a:xfrm>
        <a:prstGeom prst="pieWedge">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Word Work (</a:t>
          </a:r>
          <a:r>
            <a:rPr lang="en-US" sz="1500" kern="1200" dirty="0" smtClean="0">
              <a:solidFill>
                <a:schemeClr val="tx1"/>
              </a:solidFill>
            </a:rPr>
            <a:t>PA, Phonics, and Vocabulary</a:t>
          </a:r>
          <a:r>
            <a:rPr lang="en-US" sz="1800" kern="1200" dirty="0" smtClean="0">
              <a:solidFill>
                <a:schemeClr val="tx1"/>
              </a:solidFill>
            </a:rPr>
            <a:t>) </a:t>
          </a:r>
          <a:endParaRPr lang="en-US" sz="1800" kern="1200" dirty="0">
            <a:solidFill>
              <a:schemeClr val="tx1"/>
            </a:solidFill>
          </a:endParaRPr>
        </a:p>
      </dsp:txBody>
      <dsp:txXfrm rot="-5400000">
        <a:off x="4350557" y="765537"/>
        <a:ext cx="1283189" cy="1283189"/>
      </dsp:txXfrm>
    </dsp:sp>
    <dsp:sp modelId="{F8873AD0-D4EC-4C7E-98CE-4399B5992B88}">
      <dsp:nvSpPr>
        <dsp:cNvPr id="0" name=""/>
        <dsp:cNvSpPr/>
      </dsp:nvSpPr>
      <dsp:spPr>
        <a:xfrm rot="10800000">
          <a:off x="4350557" y="2084856"/>
          <a:ext cx="1814703" cy="1814703"/>
        </a:xfrm>
        <a:prstGeom prst="pieWedge">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smtClean="0"/>
        </a:p>
        <a:p>
          <a:pPr lvl="0" algn="ctr" defTabSz="889000">
            <a:lnSpc>
              <a:spcPct val="90000"/>
            </a:lnSpc>
            <a:spcBef>
              <a:spcPct val="0"/>
            </a:spcBef>
            <a:spcAft>
              <a:spcPct val="35000"/>
            </a:spcAft>
          </a:pPr>
          <a:r>
            <a:rPr lang="en-US" sz="2000" kern="1200" dirty="0" smtClean="0">
              <a:solidFill>
                <a:schemeClr val="tx1"/>
              </a:solidFill>
            </a:rPr>
            <a:t>Refining Reading (R</a:t>
          </a:r>
          <a:r>
            <a:rPr lang="en-US" sz="2000" kern="1200" dirty="0" smtClean="0">
              <a:solidFill>
                <a:schemeClr val="tx1"/>
              </a:solidFill>
              <a:latin typeface="Times New Roman"/>
              <a:cs typeface="Times New Roman"/>
            </a:rPr>
            <a:t>²</a:t>
          </a:r>
          <a:r>
            <a:rPr lang="en-US" sz="2000" kern="1200" dirty="0" smtClean="0">
              <a:solidFill>
                <a:schemeClr val="tx1"/>
              </a:solidFill>
            </a:rPr>
            <a:t>)</a:t>
          </a:r>
        </a:p>
        <a:p>
          <a:pPr lvl="0" algn="ctr" defTabSz="889000">
            <a:lnSpc>
              <a:spcPct val="90000"/>
            </a:lnSpc>
            <a:spcBef>
              <a:spcPct val="0"/>
            </a:spcBef>
            <a:spcAft>
              <a:spcPct val="35000"/>
            </a:spcAft>
          </a:pPr>
          <a:r>
            <a:rPr lang="en-US" sz="2000" kern="1200" dirty="0" smtClean="0">
              <a:solidFill>
                <a:schemeClr val="tx1"/>
              </a:solidFill>
            </a:rPr>
            <a:t>Time</a:t>
          </a:r>
          <a:endParaRPr lang="en-US" sz="2000" kern="1200" dirty="0">
            <a:solidFill>
              <a:schemeClr val="tx1"/>
            </a:solidFill>
          </a:endParaRPr>
        </a:p>
      </dsp:txBody>
      <dsp:txXfrm rot="10800000">
        <a:off x="4350557" y="2084856"/>
        <a:ext cx="1283189" cy="1283189"/>
      </dsp:txXfrm>
    </dsp:sp>
    <dsp:sp modelId="{EF5D0542-E893-4872-BC12-6F120AB6EDD3}">
      <dsp:nvSpPr>
        <dsp:cNvPr id="0" name=""/>
        <dsp:cNvSpPr/>
      </dsp:nvSpPr>
      <dsp:spPr>
        <a:xfrm rot="16200000">
          <a:off x="2244414" y="2084856"/>
          <a:ext cx="1814703" cy="1814703"/>
        </a:xfrm>
        <a:prstGeom prst="pieWedge">
          <a:avLst/>
        </a:prstGeom>
        <a:solidFill>
          <a:schemeClr val="accent5"/>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solidFill>
                <a:schemeClr val="tx1"/>
              </a:solidFill>
            </a:rPr>
            <a:t>Comprehension </a:t>
          </a:r>
          <a:endParaRPr lang="en-US" sz="1200" kern="1200" dirty="0">
            <a:solidFill>
              <a:schemeClr val="tx1"/>
            </a:solidFill>
          </a:endParaRPr>
        </a:p>
      </dsp:txBody>
      <dsp:txXfrm rot="5400000">
        <a:off x="2775928" y="2084856"/>
        <a:ext cx="1283189" cy="1283189"/>
      </dsp:txXfrm>
    </dsp:sp>
    <dsp:sp modelId="{BE3485F5-F5C2-4D77-9E2F-73C5A0C714A1}">
      <dsp:nvSpPr>
        <dsp:cNvPr id="0" name=""/>
        <dsp:cNvSpPr/>
      </dsp:nvSpPr>
      <dsp:spPr>
        <a:xfrm>
          <a:off x="3877722" y="171831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227F48-26F4-4004-8861-58C188FDA249}">
      <dsp:nvSpPr>
        <dsp:cNvPr id="0" name=""/>
        <dsp:cNvSpPr/>
      </dsp:nvSpPr>
      <dsp:spPr>
        <a:xfrm rot="10800000">
          <a:off x="3877722" y="192786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140C14-6EE6-4BD9-985F-AFAB8280D93B}">
      <dsp:nvSpPr>
        <dsp:cNvPr id="0" name=""/>
        <dsp:cNvSpPr/>
      </dsp:nvSpPr>
      <dsp:spPr>
        <a:xfrm>
          <a:off x="1571295" y="180719"/>
          <a:ext cx="5158859" cy="1302032"/>
        </a:xfrm>
        <a:prstGeom prst="roundRect">
          <a:avLst>
            <a:gd name="adj" fmla="val 10000"/>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Deepening Teacher Background Knowledge</a:t>
          </a:r>
        </a:p>
      </dsp:txBody>
      <dsp:txXfrm>
        <a:off x="1609430" y="218854"/>
        <a:ext cx="5082589" cy="1225762"/>
      </dsp:txXfrm>
    </dsp:sp>
    <dsp:sp modelId="{F58CAAE3-CEE1-41C9-B5E4-82A713BA3F54}">
      <dsp:nvSpPr>
        <dsp:cNvPr id="0" name=""/>
        <dsp:cNvSpPr/>
      </dsp:nvSpPr>
      <dsp:spPr>
        <a:xfrm rot="2784162">
          <a:off x="6488968" y="2188886"/>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6625681" y="2280028"/>
        <a:ext cx="2029630" cy="273427"/>
      </dsp:txXfrm>
    </dsp:sp>
    <dsp:sp modelId="{92DE5DD0-9E39-4ADE-8130-FD6B7CF3AC92}">
      <dsp:nvSpPr>
        <dsp:cNvPr id="0" name=""/>
        <dsp:cNvSpPr/>
      </dsp:nvSpPr>
      <dsp:spPr>
        <a:xfrm>
          <a:off x="6225610" y="3727167"/>
          <a:ext cx="2604064" cy="1302032"/>
        </a:xfrm>
        <a:prstGeom prst="roundRect">
          <a:avLst>
            <a:gd name="adj" fmla="val 10000"/>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Systematic </a:t>
          </a:r>
          <a:r>
            <a:rPr lang="en-US" sz="1800" kern="1200" dirty="0" smtClean="0">
              <a:solidFill>
                <a:schemeClr val="tx1"/>
              </a:solidFill>
            </a:rPr>
            <a:t>Assessment: </a:t>
          </a:r>
          <a:r>
            <a:rPr lang="en-US" sz="1800" kern="1200" dirty="0">
              <a:solidFill>
                <a:schemeClr val="tx1"/>
              </a:solidFill>
            </a:rPr>
            <a:t>Classroom Based and Diagnostic Standardized Reading Assessments</a:t>
          </a:r>
        </a:p>
      </dsp:txBody>
      <dsp:txXfrm>
        <a:off x="6263745" y="3765302"/>
        <a:ext cx="2527794" cy="1225762"/>
      </dsp:txXfrm>
    </dsp:sp>
    <dsp:sp modelId="{2C2DDE70-8D82-4AB4-93FC-3144ABA086D0}">
      <dsp:nvSpPr>
        <dsp:cNvPr id="0" name=""/>
        <dsp:cNvSpPr/>
      </dsp:nvSpPr>
      <dsp:spPr>
        <a:xfrm rot="10800000">
          <a:off x="2781175" y="4285428"/>
          <a:ext cx="3123981"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2917888" y="4376570"/>
        <a:ext cx="2850555" cy="273427"/>
      </dsp:txXfrm>
    </dsp:sp>
    <dsp:sp modelId="{11F0D0DD-0284-4D20-B9CD-C08520205794}">
      <dsp:nvSpPr>
        <dsp:cNvPr id="0" name=""/>
        <dsp:cNvSpPr/>
      </dsp:nvSpPr>
      <dsp:spPr>
        <a:xfrm>
          <a:off x="0" y="3727167"/>
          <a:ext cx="2604064" cy="1302032"/>
        </a:xfrm>
        <a:prstGeom prst="roundRect">
          <a:avLst>
            <a:gd name="adj" fmla="val 10000"/>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Strategize/Teach</a:t>
          </a:r>
        </a:p>
        <a:p>
          <a:pPr lvl="0" algn="ctr" defTabSz="800100">
            <a:lnSpc>
              <a:spcPct val="90000"/>
            </a:lnSpc>
            <a:spcBef>
              <a:spcPct val="0"/>
            </a:spcBef>
            <a:spcAft>
              <a:spcPct val="35000"/>
            </a:spcAft>
          </a:pPr>
          <a:r>
            <a:rPr lang="en-US" sz="1800" kern="1200" dirty="0" smtClean="0">
              <a:solidFill>
                <a:schemeClr val="tx1"/>
              </a:solidFill>
            </a:rPr>
            <a:t>Differentiate Instruction and Intervention</a:t>
          </a:r>
          <a:endParaRPr lang="en-US" sz="1800" kern="1200" dirty="0">
            <a:solidFill>
              <a:schemeClr val="tx1"/>
            </a:solidFill>
          </a:endParaRPr>
        </a:p>
      </dsp:txBody>
      <dsp:txXfrm>
        <a:off x="38135" y="3765302"/>
        <a:ext cx="2527794" cy="1225762"/>
      </dsp:txXfrm>
    </dsp:sp>
    <dsp:sp modelId="{03A18ACD-7BC8-4E96-8C89-C887E447A79C}">
      <dsp:nvSpPr>
        <dsp:cNvPr id="0" name=""/>
        <dsp:cNvSpPr/>
      </dsp:nvSpPr>
      <dsp:spPr>
        <a:xfrm rot="18526395">
          <a:off x="-452599" y="2378594"/>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15886" y="2469736"/>
        <a:ext cx="2029630" cy="273427"/>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58CA2-BCC5-461B-973E-48EBDE57C630}" type="datetimeFigureOut">
              <a:rPr lang="en-US" smtClean="0"/>
              <a:t>1/14/2017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8A64D5-38E6-4913-8473-123493BC8ACC}" type="slidenum">
              <a:rPr lang="en-US" smtClean="0"/>
              <a:t>‹#›</a:t>
            </a:fld>
            <a:endParaRPr lang="en-US"/>
          </a:p>
        </p:txBody>
      </p:sp>
    </p:spTree>
    <p:extLst>
      <p:ext uri="{BB962C8B-B14F-4D97-AF65-F5344CB8AC3E}">
        <p14:creationId xmlns:p14="http://schemas.microsoft.com/office/powerpoint/2010/main" val="1147509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4294967295"/>
          </p:nvPr>
        </p:nvSpPr>
        <p:spPr bwMode="auto">
          <a:xfrm>
            <a:off x="3970338" y="8829675"/>
            <a:ext cx="3038475"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55650" indent="-2905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63638"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30363"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95500"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527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30099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671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9243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eaLnBrk="1"/>
            <a:fld id="{5156C38E-ACC4-47E4-BC1B-2AA6AF1FC2B0}" type="slidenum">
              <a:rPr lang="en-US" altLang="en-US">
                <a:latin typeface="Arial" panose="020B0604020202020204" pitchFamily="34" charset="0"/>
                <a:ea typeface="MS PGothic" panose="020B0600070205080204" pitchFamily="34" charset="-128"/>
              </a:rPr>
              <a:pPr eaLnBrk="1"/>
              <a:t>11</a:t>
            </a:fld>
            <a:endParaRPr lang="en-US" altLang="en-US">
              <a:latin typeface="Arial" panose="020B0604020202020204" pitchFamily="34" charset="0"/>
              <a:ea typeface="MS PGothic" panose="020B0600070205080204" pitchFamily="34" charset="-128"/>
            </a:endParaRPr>
          </a:p>
        </p:txBody>
      </p:sp>
      <p:sp>
        <p:nvSpPr>
          <p:cNvPr id="157699" name="Rectangle 2"/>
          <p:cNvSpPr>
            <a:spLocks noGrp="1" noRot="1" noChangeAspect="1" noChangeArrowheads="1" noTextEdit="1"/>
          </p:cNvSpPr>
          <p:nvPr>
            <p:ph type="sldImg"/>
          </p:nvPr>
        </p:nvSpPr>
        <p:spPr/>
      </p:sp>
      <p:sp>
        <p:nvSpPr>
          <p:cNvPr id="157700" name="Rectangle 3"/>
          <p:cNvSpPr>
            <a:spLocks noGrp="1" noChangeArrowheads="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pPr eaLnBrk="1" hangingPunct="1"/>
            <a:endParaRPr lang="en-US" altLang="en-US" dirty="0" smtClean="0"/>
          </a:p>
        </p:txBody>
      </p:sp>
    </p:spTree>
    <p:extLst>
      <p:ext uri="{BB962C8B-B14F-4D97-AF65-F5344CB8AC3E}">
        <p14:creationId xmlns:p14="http://schemas.microsoft.com/office/powerpoint/2010/main" val="4027836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8A64D5-38E6-4913-8473-123493BC8ACC}" type="slidenum">
              <a:rPr lang="en-US" smtClean="0"/>
              <a:t>18</a:t>
            </a:fld>
            <a:endParaRPr lang="en-US"/>
          </a:p>
        </p:txBody>
      </p:sp>
    </p:spTree>
    <p:extLst>
      <p:ext uri="{BB962C8B-B14F-4D97-AF65-F5344CB8AC3E}">
        <p14:creationId xmlns:p14="http://schemas.microsoft.com/office/powerpoint/2010/main" val="4238151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D865105A-E5C2-4E97-991B-553CA8716C7D}" type="datetime1">
              <a:rPr lang="en-US" smtClean="0"/>
              <a:t>1/14/2017</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smtClean="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7019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EB9C62-4DF7-4C64-9CF5-5D40702E422F}" type="datetime1">
              <a:rPr lang="en-US" smtClean="0"/>
              <a:t>1/14/2017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81124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8B88A7-4AB6-4F30-ABA4-3675FEC9D23A}" type="datetime1">
              <a:rPr lang="en-US" smtClean="0"/>
              <a:t>1/14/2017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17365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9E0ACC8-FFD1-4C13-971B-E315D56C0E95}" type="datetime1">
              <a:rPr lang="en-US" smtClean="0"/>
              <a:t>1/14/2017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60473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1ED38F5-DADA-4A47-8208-A8919BB61214}" type="datetime1">
              <a:rPr lang="en-US" smtClean="0"/>
              <a:t>1/14/2017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39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F5E680A-103B-4645-9DC9-CDFB79F7815D}" type="datetime1">
              <a:rPr lang="en-US" smtClean="0"/>
              <a:t>1/14/2017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49984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71D65F5-DFD9-4DFC-A3FE-3B6A1BCFF0A8}" type="datetime1">
              <a:rPr lang="en-US" smtClean="0"/>
              <a:t>1/14/2017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23782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AC205F6-50CC-49B6-9D21-45D73A4E7671}" type="datetime1">
              <a:rPr lang="en-US" smtClean="0"/>
              <a:t>1/14/2017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02307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375445-0067-4D13-A090-DEC3F0CBDAA5}" type="datetime1">
              <a:rPr lang="en-US" smtClean="0"/>
              <a:t>1/14/2017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04247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2BD28752-50E0-4545-9DCF-2049113A7189}" type="datetime1">
              <a:rPr lang="en-US" smtClean="0"/>
              <a:t>1/14/2017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67229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118FF8C-330F-401F-912D-353157B218F3}" type="datetime1">
              <a:rPr lang="en-US" smtClean="0"/>
              <a:t>1/14/2017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69013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A0B37E82-66F1-4C16-BC6D-EC73694718DD}" type="datetime1">
              <a:rPr lang="en-US" smtClean="0"/>
              <a:t>1/14/2017</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3265015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ies.ed.gov/ncee/ww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708150" y="76200"/>
            <a:ext cx="8839200" cy="1068388"/>
          </a:xfrm>
          <a:solidFill>
            <a:schemeClr val="bg2"/>
          </a:solidFill>
        </p:spPr>
        <p:txBody>
          <a:bodyPr/>
          <a:lstStyle/>
          <a:p>
            <a:pPr algn="ctr">
              <a:defRPr/>
            </a:pPr>
            <a:r>
              <a:rPr lang="en-US" altLang="en-US" sz="3000" dirty="0">
                <a:solidFill>
                  <a:schemeClr val="tx1"/>
                </a:solidFill>
              </a:rPr>
              <a:t>OPED </a:t>
            </a:r>
            <a:r>
              <a:rPr lang="en-US" altLang="en-US" sz="3000" dirty="0" smtClean="0">
                <a:solidFill>
                  <a:schemeClr val="tx1"/>
                </a:solidFill>
              </a:rPr>
              <a:t>645: </a:t>
            </a:r>
            <a:r>
              <a:rPr lang="en-US" sz="3000" dirty="0">
                <a:solidFill>
                  <a:schemeClr val="tx1"/>
                </a:solidFill>
              </a:rPr>
              <a:t>Advanced Diagnostics and Interventions for Struggling Learners</a:t>
            </a:r>
          </a:p>
        </p:txBody>
      </p:sp>
      <p:sp>
        <p:nvSpPr>
          <p:cNvPr id="9" name="Rectangle 8"/>
          <p:cNvSpPr/>
          <p:nvPr/>
        </p:nvSpPr>
        <p:spPr>
          <a:xfrm>
            <a:off x="4184650" y="6118870"/>
            <a:ext cx="3886200" cy="461962"/>
          </a:xfrm>
          <a:prstGeom prst="rect">
            <a:avLst/>
          </a:prstGeom>
          <a:solidFill>
            <a:schemeClr val="accent6">
              <a:lumMod val="40000"/>
              <a:lumOff val="60000"/>
            </a:schemeClr>
          </a:solidFill>
        </p:spPr>
        <p:txBody>
          <a:bodyPr>
            <a:spAutoFit/>
          </a:bodyPr>
          <a:lstStyle/>
          <a:p>
            <a:pPr algn="ctr" eaLnBrk="1">
              <a:defRPr/>
            </a:pPr>
            <a:r>
              <a:rPr lang="en-US" sz="2400" dirty="0" smtClean="0">
                <a:latin typeface="Calibri" pitchFamily="34" charset="0"/>
                <a:ea typeface="Helvetica" charset="0"/>
                <a:cs typeface="Helvetica" charset="0"/>
                <a:sym typeface="Helvetica" charset="0"/>
              </a:rPr>
              <a:t>Mary K. Morgan</a:t>
            </a:r>
            <a:endParaRPr lang="en-US" sz="2400" dirty="0">
              <a:latin typeface="Calibri" pitchFamily="34" charset="0"/>
              <a:ea typeface="Helvetica" charset="0"/>
              <a:cs typeface="Helvetica" charset="0"/>
              <a:sym typeface="Helvetica" charset="0"/>
            </a:endParaRPr>
          </a:p>
        </p:txBody>
      </p:sp>
      <p:sp>
        <p:nvSpPr>
          <p:cNvPr id="10" name="Rectangle 2"/>
          <p:cNvSpPr txBox="1">
            <a:spLocks noChangeArrowheads="1"/>
          </p:cNvSpPr>
          <p:nvPr/>
        </p:nvSpPr>
        <p:spPr bwMode="auto">
          <a:xfrm>
            <a:off x="1730375" y="2846168"/>
            <a:ext cx="8839200" cy="106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lst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9pPr>
          </a:lstStyle>
          <a:p>
            <a:pPr algn="ctr" eaLnBrk="1" hangingPunct="1">
              <a:defRPr/>
            </a:pPr>
            <a:r>
              <a:rPr lang="en-US" altLang="en-US" sz="3600" b="1" i="1" kern="0" dirty="0">
                <a:solidFill>
                  <a:srgbClr val="FF0000"/>
                </a:solidFill>
              </a:rPr>
              <a:t>JCPS-</a:t>
            </a:r>
            <a:r>
              <a:rPr lang="en-US" altLang="en-US" sz="3600" b="1" i="1" kern="0" dirty="0" err="1">
                <a:solidFill>
                  <a:srgbClr val="FF0000"/>
                </a:solidFill>
              </a:rPr>
              <a:t>Bellarmine</a:t>
            </a:r>
            <a:r>
              <a:rPr lang="en-US" altLang="en-US" sz="3600" b="1" i="1" kern="0" dirty="0">
                <a:solidFill>
                  <a:srgbClr val="FF0000"/>
                </a:solidFill>
              </a:rPr>
              <a:t> Literacy Project</a:t>
            </a:r>
          </a:p>
        </p:txBody>
      </p:sp>
      <p:pic>
        <p:nvPicPr>
          <p:cNvPr id="146439" name="Picture 13"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6071" y="4319775"/>
            <a:ext cx="3443845" cy="1235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40" name="Rectangle 1"/>
          <p:cNvSpPr>
            <a:spLocks noChangeArrowheads="1"/>
          </p:cNvSpPr>
          <p:nvPr/>
        </p:nvSpPr>
        <p:spPr bwMode="auto">
          <a:xfrm>
            <a:off x="1905000" y="1304925"/>
            <a:ext cx="84899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1600" i="1"/>
              <a:t>Literacy is a bridge from misery to hope. It is a tool for daily life in modern society. It is a bulwark against poverty, and a building block of development, an essential complement to investments in roads, dams, clinics and factories. Literacy is a platform for democratization, and a vehicle for the promotion of cultural and national identity. Especially for girls and women, it is an agent of family health and nutrition. For everyone, everywhere, literacy is, along with education in general, a basic human right.... Literacy is, finally, the road to human progress and the means through which every man, woman and child can realize his or her full potential. - Kofi  Annan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5751" y="3991848"/>
            <a:ext cx="1786690" cy="1891789"/>
          </a:xfrm>
          <a:prstGeom prst="rect">
            <a:avLst/>
          </a:prstGeom>
        </p:spPr>
      </p:pic>
      <p:sp>
        <p:nvSpPr>
          <p:cNvPr id="3" name="Slide Number Placeholder 2"/>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5415956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Number Placeholder 24"/>
          <p:cNvSpPr>
            <a:spLocks noGrp="1"/>
          </p:cNvSpPr>
          <p:nvPr>
            <p:ph type="sldNum" sz="quarter" idx="12"/>
          </p:nvPr>
        </p:nvSpPr>
        <p:spPr bwMode="auto">
          <a:xfrm>
            <a:off x="8534400" y="6356351"/>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a:fld id="{678EA235-F289-404E-97D2-42301237A325}" type="slidenum">
              <a:rPr lang="en-US" altLang="en-US"/>
              <a:pPr eaLnBrk="1"/>
              <a:t>10</a:t>
            </a:fld>
            <a:endParaRPr lang="en-US" altLang="en-US"/>
          </a:p>
        </p:txBody>
      </p:sp>
      <p:sp>
        <p:nvSpPr>
          <p:cNvPr id="6" name="Rounded Rectangle 5"/>
          <p:cNvSpPr/>
          <p:nvPr/>
        </p:nvSpPr>
        <p:spPr>
          <a:xfrm>
            <a:off x="17526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7" name="Rounded Rectangle 6"/>
          <p:cNvSpPr/>
          <p:nvPr/>
        </p:nvSpPr>
        <p:spPr>
          <a:xfrm>
            <a:off x="71628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9" name="Oval 8"/>
          <p:cNvSpPr/>
          <p:nvPr/>
        </p:nvSpPr>
        <p:spPr>
          <a:xfrm>
            <a:off x="1524000" y="46482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0" name="Oval 9"/>
          <p:cNvSpPr/>
          <p:nvPr/>
        </p:nvSpPr>
        <p:spPr>
          <a:xfrm>
            <a:off x="32766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1" name="Oval 10"/>
          <p:cNvSpPr/>
          <p:nvPr/>
        </p:nvSpPr>
        <p:spPr>
          <a:xfrm>
            <a:off x="5334000" y="45720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2" name="Oval 11"/>
          <p:cNvSpPr/>
          <p:nvPr/>
        </p:nvSpPr>
        <p:spPr>
          <a:xfrm>
            <a:off x="8686800" y="48006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3" name="Oval 12"/>
          <p:cNvSpPr/>
          <p:nvPr/>
        </p:nvSpPr>
        <p:spPr>
          <a:xfrm>
            <a:off x="73152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4" name="Plus 13"/>
          <p:cNvSpPr/>
          <p:nvPr/>
        </p:nvSpPr>
        <p:spPr>
          <a:xfrm>
            <a:off x="5486400" y="1600200"/>
            <a:ext cx="914400" cy="914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ym typeface="Helvetica" charset="0"/>
            </a:endParaRPr>
          </a:p>
        </p:txBody>
      </p:sp>
      <p:cxnSp>
        <p:nvCxnSpPr>
          <p:cNvPr id="16" name="Straight Connector 15"/>
          <p:cNvCxnSpPr>
            <a:endCxn id="9" idx="0"/>
          </p:cNvCxnSpPr>
          <p:nvPr/>
        </p:nvCxnSpPr>
        <p:spPr>
          <a:xfrm rot="5400000">
            <a:off x="1447800" y="3505200"/>
            <a:ext cx="22098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10" idx="0"/>
          </p:cNvCxnSpPr>
          <p:nvPr/>
        </p:nvCxnSpPr>
        <p:spPr>
          <a:xfrm rot="16200000" flipH="1">
            <a:off x="4038600" y="2590800"/>
            <a:ext cx="3810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11" idx="0"/>
          </p:cNvCxnSpPr>
          <p:nvPr/>
        </p:nvCxnSpPr>
        <p:spPr>
          <a:xfrm rot="16200000" flipH="1">
            <a:off x="4381500" y="2628900"/>
            <a:ext cx="2438400" cy="144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1"/>
            <a:endCxn id="11" idx="0"/>
          </p:cNvCxnSpPr>
          <p:nvPr/>
        </p:nvCxnSpPr>
        <p:spPr>
          <a:xfrm rot="10800000" flipV="1">
            <a:off x="6324600" y="2095500"/>
            <a:ext cx="838200" cy="2476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13" idx="0"/>
          </p:cNvCxnSpPr>
          <p:nvPr/>
        </p:nvCxnSpPr>
        <p:spPr>
          <a:xfrm rot="5400000">
            <a:off x="8115301" y="2628901"/>
            <a:ext cx="381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12" idx="0"/>
          </p:cNvCxnSpPr>
          <p:nvPr/>
        </p:nvCxnSpPr>
        <p:spPr>
          <a:xfrm rot="5400000">
            <a:off x="8534400" y="3581400"/>
            <a:ext cx="23622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155665" name="TextBox 16"/>
          <p:cNvSpPr txBox="1">
            <a:spLocks noChangeArrowheads="1"/>
          </p:cNvSpPr>
          <p:nvPr/>
        </p:nvSpPr>
        <p:spPr bwMode="auto">
          <a:xfrm>
            <a:off x="1905000" y="1676401"/>
            <a:ext cx="2971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DECODING/WORD RECOGNITION</a:t>
            </a:r>
          </a:p>
        </p:txBody>
      </p:sp>
      <p:sp>
        <p:nvSpPr>
          <p:cNvPr id="155666" name="TextBox 18"/>
          <p:cNvSpPr txBox="1">
            <a:spLocks noChangeArrowheads="1"/>
          </p:cNvSpPr>
          <p:nvPr/>
        </p:nvSpPr>
        <p:spPr bwMode="auto">
          <a:xfrm>
            <a:off x="7315200" y="1827214"/>
            <a:ext cx="2971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COMPREHENSION</a:t>
            </a:r>
          </a:p>
        </p:txBody>
      </p:sp>
      <p:sp>
        <p:nvSpPr>
          <p:cNvPr id="99347" name="TextBox 24"/>
          <p:cNvSpPr txBox="1">
            <a:spLocks noChangeArrowheads="1"/>
          </p:cNvSpPr>
          <p:nvPr/>
        </p:nvSpPr>
        <p:spPr bwMode="auto">
          <a:xfrm>
            <a:off x="3657600" y="3505200"/>
            <a:ext cx="1295400" cy="4000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000">
                <a:latin typeface="Constantia" panose="02030602050306030303" pitchFamily="18" charset="0"/>
              </a:rPr>
              <a:t>Phonics</a:t>
            </a:r>
          </a:p>
        </p:txBody>
      </p:sp>
      <p:sp>
        <p:nvSpPr>
          <p:cNvPr id="99348" name="TextBox 26"/>
          <p:cNvSpPr txBox="1">
            <a:spLocks noChangeArrowheads="1"/>
          </p:cNvSpPr>
          <p:nvPr/>
        </p:nvSpPr>
        <p:spPr bwMode="auto">
          <a:xfrm>
            <a:off x="5791200" y="5181600"/>
            <a:ext cx="1219200" cy="400050"/>
          </a:xfrm>
          <a:prstGeom prst="rect">
            <a:avLst/>
          </a:prstGeom>
          <a:solidFill>
            <a:srgbClr val="00B0F0"/>
          </a:solidFill>
          <a:ln>
            <a:noFill/>
          </a:ln>
        </p:spPr>
        <p:txBody>
          <a:bodyPr>
            <a:spAutoFit/>
          </a:bodyPr>
          <a:lstStyle/>
          <a:p>
            <a:pPr eaLnBrk="1"/>
            <a:r>
              <a:rPr lang="en-US" altLang="en-US" sz="2000" b="1" dirty="0">
                <a:latin typeface="Constantia" panose="02030602050306030303" pitchFamily="18" charset="0"/>
              </a:rPr>
              <a:t>Fluency</a:t>
            </a:r>
          </a:p>
        </p:txBody>
      </p:sp>
      <p:sp>
        <p:nvSpPr>
          <p:cNvPr id="99349" name="TextBox 27"/>
          <p:cNvSpPr txBox="1">
            <a:spLocks noChangeArrowheads="1"/>
          </p:cNvSpPr>
          <p:nvPr/>
        </p:nvSpPr>
        <p:spPr bwMode="auto">
          <a:xfrm>
            <a:off x="7620000" y="3429000"/>
            <a:ext cx="1524000" cy="400050"/>
          </a:xfrm>
          <a:prstGeom prst="rect">
            <a:avLst/>
          </a:prstGeom>
          <a:solidFill>
            <a:schemeClr val="accent3"/>
          </a:solidFill>
          <a:ln>
            <a:noFill/>
          </a:ln>
        </p:spPr>
        <p:txBody>
          <a:bodyPr>
            <a:spAutoFit/>
          </a:bodyPr>
          <a:lstStyle/>
          <a:p>
            <a:pPr eaLnBrk="1"/>
            <a:r>
              <a:rPr lang="en-US" altLang="en-US" sz="2000" dirty="0">
                <a:latin typeface="Constantia" panose="02030602050306030303" pitchFamily="18" charset="0"/>
              </a:rPr>
              <a:t>Vocabulary</a:t>
            </a:r>
          </a:p>
        </p:txBody>
      </p:sp>
      <p:sp>
        <p:nvSpPr>
          <p:cNvPr id="8215" name="TextBox 28"/>
          <p:cNvSpPr txBox="1">
            <a:spLocks noChangeArrowheads="1"/>
          </p:cNvSpPr>
          <p:nvPr/>
        </p:nvSpPr>
        <p:spPr bwMode="auto">
          <a:xfrm>
            <a:off x="8801100" y="5257801"/>
            <a:ext cx="1714500" cy="584775"/>
          </a:xfrm>
          <a:prstGeom prst="rect">
            <a:avLst/>
          </a:prstGeom>
          <a:solidFill>
            <a:schemeClr val="accent6">
              <a:lumMod val="60000"/>
              <a:lumOff val="40000"/>
            </a:schemeClr>
          </a:solidFill>
          <a:ln w="9525">
            <a:noFill/>
            <a:miter lim="800000"/>
            <a:headEnd/>
            <a:tailEnd/>
          </a:ln>
        </p:spPr>
        <p:txBody>
          <a:bodyPr wrap="square">
            <a:spAutoFit/>
          </a:bodyPr>
          <a:lstStyle/>
          <a:p>
            <a:pPr eaLnBrk="1">
              <a:defRPr/>
            </a:pPr>
            <a:r>
              <a:rPr lang="en-US" sz="1600" dirty="0">
                <a:latin typeface="Constantia" pitchFamily="18" charset="0"/>
                <a:ea typeface="Helvetica" charset="0"/>
                <a:cs typeface="Helvetica" charset="0"/>
                <a:sym typeface="Helvetica" charset="0"/>
              </a:rPr>
              <a:t>Comprehension Strategies</a:t>
            </a:r>
          </a:p>
        </p:txBody>
      </p:sp>
      <p:sp>
        <p:nvSpPr>
          <p:cNvPr id="27" name="Title 1"/>
          <p:cNvSpPr txBox="1">
            <a:spLocks/>
          </p:cNvSpPr>
          <p:nvPr/>
        </p:nvSpPr>
        <p:spPr>
          <a:xfrm>
            <a:off x="2133600" y="381000"/>
            <a:ext cx="8382000" cy="1066800"/>
          </a:xfrm>
          <a:prstGeom prst="rect">
            <a:avLst/>
          </a:prstGeom>
        </p:spPr>
        <p:txBody>
          <a:bodyPr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dirty="0">
                <a:solidFill>
                  <a:schemeClr val="accent2"/>
                </a:solidFill>
                <a:sym typeface="Helvetica" charset="0"/>
              </a:rPr>
              <a:t>The  5 Essential Components of Effective Reading Instruction</a:t>
            </a:r>
          </a:p>
        </p:txBody>
      </p:sp>
      <p:sp>
        <p:nvSpPr>
          <p:cNvPr id="99352" name="TextBox 20"/>
          <p:cNvSpPr txBox="1">
            <a:spLocks noChangeArrowheads="1"/>
          </p:cNvSpPr>
          <p:nvPr/>
        </p:nvSpPr>
        <p:spPr bwMode="auto">
          <a:xfrm>
            <a:off x="1676400" y="5196175"/>
            <a:ext cx="1600200" cy="7080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r>
              <a:rPr lang="en-US" altLang="en-US" sz="2000" dirty="0">
                <a:latin typeface="Constantia" panose="02030602050306030303" pitchFamily="18" charset="0"/>
              </a:rPr>
              <a:t>Phonemic Awareness</a:t>
            </a:r>
          </a:p>
        </p:txBody>
      </p:sp>
    </p:spTree>
    <p:extLst>
      <p:ext uri="{BB962C8B-B14F-4D97-AF65-F5344CB8AC3E}">
        <p14:creationId xmlns:p14="http://schemas.microsoft.com/office/powerpoint/2010/main" val="2509320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9352"/>
                                        </p:tgtEl>
                                        <p:attrNameLst>
                                          <p:attrName>style.visibility</p:attrName>
                                        </p:attrNameLst>
                                      </p:cBhvr>
                                      <p:to>
                                        <p:strVal val="visible"/>
                                      </p:to>
                                    </p:set>
                                    <p:anim calcmode="lin" valueType="num">
                                      <p:cBhvr additive="base">
                                        <p:cTn id="7" dur="500" fill="hold"/>
                                        <p:tgtEl>
                                          <p:spTgt spid="99352"/>
                                        </p:tgtEl>
                                        <p:attrNameLst>
                                          <p:attrName>ppt_x</p:attrName>
                                        </p:attrNameLst>
                                      </p:cBhvr>
                                      <p:tavLst>
                                        <p:tav tm="0">
                                          <p:val>
                                            <p:strVal val="#ppt_x"/>
                                          </p:val>
                                        </p:tav>
                                        <p:tav tm="100000">
                                          <p:val>
                                            <p:strVal val="#ppt_x"/>
                                          </p:val>
                                        </p:tav>
                                      </p:tavLst>
                                    </p:anim>
                                    <p:anim calcmode="lin" valueType="num">
                                      <p:cBhvr additive="base">
                                        <p:cTn id="8" dur="500" fill="hold"/>
                                        <p:tgtEl>
                                          <p:spTgt spid="9935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9347"/>
                                        </p:tgtEl>
                                        <p:attrNameLst>
                                          <p:attrName>style.visibility</p:attrName>
                                        </p:attrNameLst>
                                      </p:cBhvr>
                                      <p:to>
                                        <p:strVal val="visible"/>
                                      </p:to>
                                    </p:set>
                                    <p:anim calcmode="lin" valueType="num">
                                      <p:cBhvr additive="base">
                                        <p:cTn id="13" dur="500" fill="hold"/>
                                        <p:tgtEl>
                                          <p:spTgt spid="99347"/>
                                        </p:tgtEl>
                                        <p:attrNameLst>
                                          <p:attrName>ppt_x</p:attrName>
                                        </p:attrNameLst>
                                      </p:cBhvr>
                                      <p:tavLst>
                                        <p:tav tm="0">
                                          <p:val>
                                            <p:strVal val="#ppt_x"/>
                                          </p:val>
                                        </p:tav>
                                        <p:tav tm="100000">
                                          <p:val>
                                            <p:strVal val="#ppt_x"/>
                                          </p:val>
                                        </p:tav>
                                      </p:tavLst>
                                    </p:anim>
                                    <p:anim calcmode="lin" valueType="num">
                                      <p:cBhvr additive="base">
                                        <p:cTn id="14" dur="500" fill="hold"/>
                                        <p:tgtEl>
                                          <p:spTgt spid="9934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9348"/>
                                        </p:tgtEl>
                                        <p:attrNameLst>
                                          <p:attrName>style.visibility</p:attrName>
                                        </p:attrNameLst>
                                      </p:cBhvr>
                                      <p:to>
                                        <p:strVal val="visible"/>
                                      </p:to>
                                    </p:set>
                                    <p:anim calcmode="lin" valueType="num">
                                      <p:cBhvr additive="base">
                                        <p:cTn id="19" dur="500" fill="hold"/>
                                        <p:tgtEl>
                                          <p:spTgt spid="99348"/>
                                        </p:tgtEl>
                                        <p:attrNameLst>
                                          <p:attrName>ppt_x</p:attrName>
                                        </p:attrNameLst>
                                      </p:cBhvr>
                                      <p:tavLst>
                                        <p:tav tm="0">
                                          <p:val>
                                            <p:strVal val="#ppt_x"/>
                                          </p:val>
                                        </p:tav>
                                        <p:tav tm="100000">
                                          <p:val>
                                            <p:strVal val="#ppt_x"/>
                                          </p:val>
                                        </p:tav>
                                      </p:tavLst>
                                    </p:anim>
                                    <p:anim calcmode="lin" valueType="num">
                                      <p:cBhvr additive="base">
                                        <p:cTn id="20" dur="500" fill="hold"/>
                                        <p:tgtEl>
                                          <p:spTgt spid="99348"/>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9349"/>
                                        </p:tgtEl>
                                        <p:attrNameLst>
                                          <p:attrName>style.visibility</p:attrName>
                                        </p:attrNameLst>
                                      </p:cBhvr>
                                      <p:to>
                                        <p:strVal val="visible"/>
                                      </p:to>
                                    </p:set>
                                    <p:anim calcmode="lin" valueType="num">
                                      <p:cBhvr additive="base">
                                        <p:cTn id="25" dur="500" fill="hold"/>
                                        <p:tgtEl>
                                          <p:spTgt spid="99349"/>
                                        </p:tgtEl>
                                        <p:attrNameLst>
                                          <p:attrName>ppt_x</p:attrName>
                                        </p:attrNameLst>
                                      </p:cBhvr>
                                      <p:tavLst>
                                        <p:tav tm="0">
                                          <p:val>
                                            <p:strVal val="#ppt_x"/>
                                          </p:val>
                                        </p:tav>
                                        <p:tav tm="100000">
                                          <p:val>
                                            <p:strVal val="#ppt_x"/>
                                          </p:val>
                                        </p:tav>
                                      </p:tavLst>
                                    </p:anim>
                                    <p:anim calcmode="lin" valueType="num">
                                      <p:cBhvr additive="base">
                                        <p:cTn id="26" dur="500" fill="hold"/>
                                        <p:tgtEl>
                                          <p:spTgt spid="99349"/>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215"/>
                                        </p:tgtEl>
                                        <p:attrNameLst>
                                          <p:attrName>style.visibility</p:attrName>
                                        </p:attrNameLst>
                                      </p:cBhvr>
                                      <p:to>
                                        <p:strVal val="visible"/>
                                      </p:to>
                                    </p:set>
                                    <p:anim calcmode="lin" valueType="num">
                                      <p:cBhvr additive="base">
                                        <p:cTn id="31" dur="500" fill="hold"/>
                                        <p:tgtEl>
                                          <p:spTgt spid="8215"/>
                                        </p:tgtEl>
                                        <p:attrNameLst>
                                          <p:attrName>ppt_x</p:attrName>
                                        </p:attrNameLst>
                                      </p:cBhvr>
                                      <p:tavLst>
                                        <p:tav tm="0">
                                          <p:val>
                                            <p:strVal val="#ppt_x"/>
                                          </p:val>
                                        </p:tav>
                                        <p:tav tm="100000">
                                          <p:val>
                                            <p:strVal val="#ppt_x"/>
                                          </p:val>
                                        </p:tav>
                                      </p:tavLst>
                                    </p:anim>
                                    <p:anim calcmode="lin" valueType="num">
                                      <p:cBhvr additive="base">
                                        <p:cTn id="32" dur="500" fill="hold"/>
                                        <p:tgtEl>
                                          <p:spTgt spid="82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47" grpId="0" animBg="1"/>
      <p:bldP spid="99348" grpId="0" animBg="1"/>
      <p:bldP spid="99349" grpId="0" animBg="1"/>
      <p:bldP spid="8215" grpId="0" animBg="1"/>
      <p:bldP spid="9935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438400" y="431800"/>
            <a:ext cx="7239000" cy="1143000"/>
          </a:xfrm>
          <a:solidFill>
            <a:schemeClr val="tx2"/>
          </a:solidFill>
          <a:ln>
            <a:solidFill>
              <a:schemeClr val="tx2"/>
            </a:solidFill>
          </a:ln>
        </p:spPr>
        <p:txBody>
          <a:bodyPr rtlCol="0">
            <a:normAutofit fontScale="90000"/>
          </a:bodyPr>
          <a:lstStyle/>
          <a:p>
            <a:pPr>
              <a:defRPr/>
            </a:pPr>
            <a:r>
              <a:rPr lang="en-US" dirty="0" smtClean="0">
                <a:solidFill>
                  <a:schemeClr val="bg1"/>
                </a:solidFill>
              </a:rPr>
              <a:t>Culturally Responsive Instruction: Approach to Teaching</a:t>
            </a:r>
          </a:p>
        </p:txBody>
      </p:sp>
      <p:sp>
        <p:nvSpPr>
          <p:cNvPr id="156675" name="Rectangle 3"/>
          <p:cNvSpPr>
            <a:spLocks noGrp="1" noChangeArrowheads="1"/>
          </p:cNvSpPr>
          <p:nvPr>
            <p:ph idx="1"/>
          </p:nvPr>
        </p:nvSpPr>
        <p:spPr>
          <a:xfrm>
            <a:off x="2514600" y="1752600"/>
            <a:ext cx="7162800" cy="4495800"/>
          </a:xfrm>
          <a:ln w="76200">
            <a:solidFill>
              <a:schemeClr val="tx2"/>
            </a:solidFill>
            <a:miter lim="800000"/>
            <a:headEnd/>
            <a:tailEnd/>
          </a:ln>
        </p:spPr>
        <p:txBody>
          <a:bodyPr/>
          <a:lstStyle/>
          <a:p>
            <a:pPr eaLnBrk="1" hangingPunct="1"/>
            <a:r>
              <a:rPr lang="en-US" altLang="en-US" dirty="0" smtClean="0">
                <a:solidFill>
                  <a:schemeClr val="tx1"/>
                </a:solidFill>
              </a:rPr>
              <a:t>Connecting to students’ backgrounds</a:t>
            </a:r>
          </a:p>
          <a:p>
            <a:pPr eaLnBrk="1" hangingPunct="1"/>
            <a:r>
              <a:rPr lang="en-US" altLang="en-US" dirty="0" smtClean="0">
                <a:solidFill>
                  <a:schemeClr val="tx1"/>
                </a:solidFill>
              </a:rPr>
              <a:t>Building on students’ home dialects</a:t>
            </a:r>
          </a:p>
          <a:p>
            <a:pPr eaLnBrk="1" hangingPunct="1"/>
            <a:r>
              <a:rPr lang="en-US" altLang="en-US" dirty="0" smtClean="0">
                <a:solidFill>
                  <a:schemeClr val="tx1"/>
                </a:solidFill>
              </a:rPr>
              <a:t>Planning for dialogic instruction</a:t>
            </a:r>
          </a:p>
          <a:p>
            <a:pPr eaLnBrk="1" hangingPunct="1"/>
            <a:r>
              <a:rPr lang="en-US" altLang="en-US" dirty="0" smtClean="0">
                <a:solidFill>
                  <a:schemeClr val="tx1"/>
                </a:solidFill>
              </a:rPr>
              <a:t>Maintaining a rigorous curriculum</a:t>
            </a:r>
          </a:p>
          <a:p>
            <a:pPr eaLnBrk="1" hangingPunct="1"/>
            <a:r>
              <a:rPr lang="en-US" altLang="en-US" dirty="0" smtClean="0">
                <a:solidFill>
                  <a:schemeClr val="tx1"/>
                </a:solidFill>
              </a:rPr>
              <a:t>Attending to classroom discourse</a:t>
            </a:r>
          </a:p>
          <a:p>
            <a:pPr algn="ctr" eaLnBrk="1" hangingPunct="1">
              <a:buFontTx/>
              <a:buNone/>
            </a:pPr>
            <a:r>
              <a:rPr lang="en-US" altLang="en-US" b="1" i="1" dirty="0" smtClean="0"/>
              <a:t>Be explicit &amp; Scaffold </a:t>
            </a:r>
          </a:p>
          <a:p>
            <a:pPr algn="ctr" eaLnBrk="1" hangingPunct="1">
              <a:buFontTx/>
              <a:buNone/>
            </a:pPr>
            <a:r>
              <a:rPr lang="en-US" altLang="en-US" b="1" i="1" dirty="0" smtClean="0"/>
              <a:t>(I-do, We-do, You-do)</a:t>
            </a:r>
          </a:p>
        </p:txBody>
      </p:sp>
      <p:pic>
        <p:nvPicPr>
          <p:cNvPr id="15667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4800" y="4568825"/>
            <a:ext cx="2000250"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950" y="4568824"/>
            <a:ext cx="2676525"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637" y="542925"/>
            <a:ext cx="165735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21640667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le 1"/>
          <p:cNvSpPr>
            <a:spLocks noGrp="1"/>
          </p:cNvSpPr>
          <p:nvPr>
            <p:ph type="title"/>
          </p:nvPr>
        </p:nvSpPr>
        <p:spPr>
          <a:xfrm>
            <a:off x="863600" y="539750"/>
            <a:ext cx="10439400" cy="1143000"/>
          </a:xfrm>
        </p:spPr>
        <p:txBody>
          <a:bodyPr>
            <a:normAutofit fontScale="90000"/>
          </a:bodyPr>
          <a:lstStyle/>
          <a:p>
            <a:r>
              <a:rPr lang="en-US" altLang="en-US" dirty="0" smtClean="0">
                <a:solidFill>
                  <a:srgbClr val="FF0000"/>
                </a:solidFill>
              </a:rPr>
              <a:t>Best Practices for Motivating Students to Read</a:t>
            </a:r>
            <a:endParaRPr lang="en-US" altLang="en-US" dirty="0" smtClean="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22973" y="2237497"/>
            <a:ext cx="3306790" cy="3293874"/>
          </a:xfrm>
        </p:spPr>
      </p:pic>
      <p:sp>
        <p:nvSpPr>
          <p:cNvPr id="3" name="Rectangle 2"/>
          <p:cNvSpPr/>
          <p:nvPr/>
        </p:nvSpPr>
        <p:spPr>
          <a:xfrm>
            <a:off x="1986962" y="2471227"/>
            <a:ext cx="4731337" cy="1200329"/>
          </a:xfrm>
          <a:prstGeom prst="rect">
            <a:avLst/>
          </a:prstGeom>
          <a:noFill/>
        </p:spPr>
        <p:txBody>
          <a:bodyPr wrap="square" lIns="91440" tIns="45720" rIns="91440" bIns="45720">
            <a:spAutoFit/>
          </a:bodyPr>
          <a:lstStyle/>
          <a:p>
            <a:pPr algn="ctr"/>
            <a:r>
              <a:rPr lang="en-US" sz="7200" b="1" cap="none" spc="0"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Let’s share!</a:t>
            </a:r>
            <a:endParaRPr lang="en-US" sz="72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Tree>
    <p:extLst>
      <p:ext uri="{BB962C8B-B14F-4D97-AF65-F5344CB8AC3E}">
        <p14:creationId xmlns:p14="http://schemas.microsoft.com/office/powerpoint/2010/main" val="28107177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p:txBody>
          <a:bodyPr/>
          <a:lstStyle/>
          <a:p>
            <a:r>
              <a:rPr lang="en-US" altLang="en-US" dirty="0" smtClean="0">
                <a:solidFill>
                  <a:srgbClr val="FF0000"/>
                </a:solidFill>
              </a:rPr>
              <a:t>Mid Year Assessment Data</a:t>
            </a:r>
            <a:endParaRPr lang="en-US" altLang="en-US" dirty="0" smtClean="0"/>
          </a:p>
        </p:txBody>
      </p:sp>
      <p:sp>
        <p:nvSpPr>
          <p:cNvPr id="106499" name="Content Placeholder 2"/>
          <p:cNvSpPr>
            <a:spLocks noGrp="1"/>
          </p:cNvSpPr>
          <p:nvPr>
            <p:ph idx="1"/>
          </p:nvPr>
        </p:nvSpPr>
        <p:spPr/>
        <p:txBody>
          <a:bodyPr>
            <a:normAutofit/>
          </a:bodyPr>
          <a:lstStyle/>
          <a:p>
            <a:pPr marL="0" indent="0">
              <a:buNone/>
            </a:pPr>
            <a:r>
              <a:rPr lang="en-US" altLang="en-US" sz="3600" dirty="0" smtClean="0">
                <a:solidFill>
                  <a:schemeClr val="accent4"/>
                </a:solidFill>
              </a:rPr>
              <a:t>What are your general impressions?</a:t>
            </a:r>
          </a:p>
          <a:p>
            <a:pPr marL="0" indent="0">
              <a:buNone/>
            </a:pPr>
            <a:endParaRPr lang="en-US" altLang="en-US" sz="3600" dirty="0" smtClean="0">
              <a:solidFill>
                <a:schemeClr val="accent4"/>
              </a:solidFill>
            </a:endParaRPr>
          </a:p>
          <a:p>
            <a:pPr marL="0" indent="0">
              <a:buNone/>
            </a:pPr>
            <a:r>
              <a:rPr lang="en-US" altLang="en-US" sz="3600" dirty="0" smtClean="0">
                <a:solidFill>
                  <a:schemeClr val="accent4"/>
                </a:solidFill>
              </a:rPr>
              <a:t>Post your impression(s) to our Sharing Wall on </a:t>
            </a:r>
            <a:r>
              <a:rPr lang="en-US" altLang="en-US" sz="3600" dirty="0" err="1" smtClean="0">
                <a:solidFill>
                  <a:schemeClr val="accent4"/>
                </a:solidFill>
              </a:rPr>
              <a:t>Padlet</a:t>
            </a:r>
            <a:r>
              <a:rPr lang="en-US" altLang="en-US" sz="3600" dirty="0" smtClean="0">
                <a:solidFill>
                  <a:schemeClr val="accent4"/>
                </a:solidFill>
              </a:rPr>
              <a:t>.</a:t>
            </a:r>
            <a:endParaRPr lang="en-US" altLang="en-US" sz="3600" dirty="0" smtClean="0">
              <a:solidFill>
                <a:schemeClr val="accent4"/>
              </a:solidFill>
            </a:endParaRPr>
          </a:p>
          <a:p>
            <a:pPr marL="0" indent="0">
              <a:buNone/>
            </a:pPr>
            <a:endParaRPr lang="en-US" altLang="en-US" sz="3600" dirty="0" smtClean="0">
              <a:solidFill>
                <a:schemeClr val="accent4"/>
              </a:solidFill>
            </a:endParaRPr>
          </a:p>
          <a:p>
            <a:pPr marL="0" indent="0">
              <a:buNone/>
            </a:pPr>
            <a:r>
              <a:rPr lang="en-US" altLang="en-US" sz="3600" dirty="0" smtClean="0">
                <a:solidFill>
                  <a:schemeClr val="accent4"/>
                </a:solidFill>
              </a:rPr>
              <a:t>Whole group discussion: Similarities? Differences?</a:t>
            </a:r>
          </a:p>
        </p:txBody>
      </p:sp>
    </p:spTree>
    <p:extLst>
      <p:ext uri="{BB962C8B-B14F-4D97-AF65-F5344CB8AC3E}">
        <p14:creationId xmlns:p14="http://schemas.microsoft.com/office/powerpoint/2010/main" val="20873271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1752600" y="92076"/>
            <a:ext cx="8763000" cy="1508125"/>
          </a:xfrm>
          <a:solidFill>
            <a:schemeClr val="bg2"/>
          </a:solidFill>
        </p:spPr>
        <p:txBody>
          <a:bodyPr>
            <a:normAutofit fontScale="90000"/>
          </a:bodyPr>
          <a:lstStyle/>
          <a:p>
            <a:pPr>
              <a:defRPr/>
            </a:pPr>
            <a:r>
              <a:rPr lang="en-US" altLang="en-US" sz="3600" dirty="0">
                <a:solidFill>
                  <a:schemeClr val="tx1"/>
                </a:solidFill>
              </a:rPr>
              <a:t>BLP Reading Instruction Delivery Model</a:t>
            </a:r>
            <a:br>
              <a:rPr lang="en-US" altLang="en-US" sz="3600" dirty="0">
                <a:solidFill>
                  <a:schemeClr val="tx1"/>
                </a:solidFill>
              </a:rPr>
            </a:br>
            <a:r>
              <a:rPr lang="en-US" altLang="en-US" sz="2200" dirty="0">
                <a:solidFill>
                  <a:srgbClr val="FF0000"/>
                </a:solidFill>
              </a:rPr>
              <a:t>When and how do I teach?</a:t>
            </a:r>
            <a:r>
              <a:rPr lang="en-US" altLang="en-US" sz="2200" dirty="0">
                <a:solidFill>
                  <a:schemeClr val="tx2"/>
                </a:solidFill>
                <a:latin typeface="Helvetica" pitchFamily="34" charset="0"/>
              </a:rPr>
              <a:t> </a:t>
            </a:r>
            <a:br>
              <a:rPr lang="en-US" altLang="en-US" sz="2200" dirty="0">
                <a:solidFill>
                  <a:schemeClr val="tx2"/>
                </a:solidFill>
                <a:latin typeface="Helvetica" pitchFamily="34" charset="0"/>
              </a:rPr>
            </a:br>
            <a:r>
              <a:rPr lang="en-US" altLang="en-US" sz="2200" dirty="0">
                <a:solidFill>
                  <a:schemeClr val="tx2"/>
                </a:solidFill>
                <a:latin typeface="Helvetica" pitchFamily="34" charset="0"/>
              </a:rPr>
              <a:t>Purpose: To provide differentiated reading instruction that targets students’ ZPDs and incorporates all of the big 5 (as relevant to student needs).</a:t>
            </a:r>
            <a:endParaRPr lang="en-US" altLang="en-US" sz="2200" dirty="0"/>
          </a:p>
        </p:txBody>
      </p:sp>
      <p:graphicFrame>
        <p:nvGraphicFramePr>
          <p:cNvPr id="5" name="Diagram 4"/>
          <p:cNvGraphicFramePr/>
          <p:nvPr>
            <p:extLst>
              <p:ext uri="{D42A27DB-BD31-4B8C-83A1-F6EECF244321}">
                <p14:modId xmlns:p14="http://schemas.microsoft.com/office/powerpoint/2010/main" val="15146734"/>
              </p:ext>
            </p:extLst>
          </p:nvPr>
        </p:nvGraphicFramePr>
        <p:xfrm>
          <a:off x="1981200" y="1905000"/>
          <a:ext cx="83820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8724" name="TextBox 1"/>
          <p:cNvSpPr txBox="1">
            <a:spLocks noChangeArrowheads="1"/>
          </p:cNvSpPr>
          <p:nvPr/>
        </p:nvSpPr>
        <p:spPr bwMode="auto">
          <a:xfrm>
            <a:off x="2971800" y="6231730"/>
            <a:ext cx="7848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600" b="1" i="1" dirty="0"/>
              <a:t>Comprehensive Reading Instruction Action Plan using BLP Delivery Model</a:t>
            </a:r>
            <a:endParaRPr lang="en-US" altLang="en-US" sz="1600" i="1" dirty="0"/>
          </a:p>
        </p:txBody>
      </p:sp>
      <p:sp>
        <p:nvSpPr>
          <p:cNvPr id="2" name="Slide Number Placeholder 1"/>
          <p:cNvSpPr>
            <a:spLocks noGrp="1"/>
          </p:cNvSpPr>
          <p:nvPr>
            <p:ph type="sldNum" sz="quarter" idx="12"/>
          </p:nvPr>
        </p:nvSpPr>
        <p:spPr/>
        <p:txBody>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3959707483"/>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
          <p:cNvSpPr>
            <a:spLocks noGrp="1"/>
          </p:cNvSpPr>
          <p:nvPr>
            <p:ph type="title"/>
          </p:nvPr>
        </p:nvSpPr>
        <p:spPr>
          <a:xfrm>
            <a:off x="1676400" y="152400"/>
            <a:ext cx="8991600" cy="1143000"/>
          </a:xfrm>
        </p:spPr>
        <p:txBody>
          <a:bodyPr/>
          <a:lstStyle/>
          <a:p>
            <a:pPr algn="l" eaLnBrk="1" hangingPunct="1"/>
            <a:r>
              <a:rPr lang="en-US" altLang="en-US" sz="3800" dirty="0">
                <a:solidFill>
                  <a:schemeClr val="accent2"/>
                </a:solidFill>
              </a:rPr>
              <a:t>Organizing for Effective Reading Instruction </a:t>
            </a:r>
          </a:p>
        </p:txBody>
      </p:sp>
      <p:sp>
        <p:nvSpPr>
          <p:cNvPr id="3" name="Content Placeholder 2"/>
          <p:cNvSpPr>
            <a:spLocks noGrp="1"/>
          </p:cNvSpPr>
          <p:nvPr>
            <p:ph idx="1"/>
          </p:nvPr>
        </p:nvSpPr>
        <p:spPr>
          <a:xfrm>
            <a:off x="1981200" y="1600200"/>
            <a:ext cx="8229600" cy="5257800"/>
          </a:xfrm>
        </p:spPr>
        <p:txBody>
          <a:bodyPr rtlCol="0">
            <a:normAutofit/>
          </a:bodyPr>
          <a:lstStyle/>
          <a:p>
            <a:pPr>
              <a:defRPr/>
            </a:pPr>
            <a:r>
              <a:rPr lang="en-US" sz="2400" dirty="0" smtClean="0">
                <a:solidFill>
                  <a:schemeClr val="tx1"/>
                </a:solidFill>
              </a:rPr>
              <a:t>Students find comfort in familiar instructional routines and schedules in a well-organized classroom.</a:t>
            </a:r>
          </a:p>
          <a:p>
            <a:pPr>
              <a:defRPr/>
            </a:pPr>
            <a:r>
              <a:rPr lang="en-US" sz="2400" dirty="0" smtClean="0">
                <a:solidFill>
                  <a:schemeClr val="tx1"/>
                </a:solidFill>
              </a:rPr>
              <a:t>Children need to experience a variety of interactive settings: whole class, small groups, and individually each day.</a:t>
            </a:r>
          </a:p>
          <a:p>
            <a:pPr>
              <a:defRPr/>
            </a:pPr>
            <a:r>
              <a:rPr lang="en-US" sz="2400" dirty="0" smtClean="0">
                <a:solidFill>
                  <a:schemeClr val="tx1"/>
                </a:solidFill>
              </a:rPr>
              <a:t>Groups should be flexible, meet the needs of students, and involve research-based instructional practices.</a:t>
            </a:r>
          </a:p>
          <a:p>
            <a:pPr>
              <a:defRPr/>
            </a:pPr>
            <a:r>
              <a:rPr lang="en-US" sz="2400" dirty="0" smtClean="0">
                <a:solidFill>
                  <a:schemeClr val="tx1"/>
                </a:solidFill>
              </a:rPr>
              <a:t>Daily planned, intentional, and explicit instruction of all literacy skills and strategies is essential.</a:t>
            </a:r>
          </a:p>
          <a:p>
            <a:pPr>
              <a:defRPr/>
            </a:pPr>
            <a:r>
              <a:rPr lang="en-US" sz="2400" dirty="0" smtClean="0">
                <a:solidFill>
                  <a:schemeClr val="tx1"/>
                </a:solidFill>
              </a:rPr>
              <a:t>A variety of assessments play a key role in instructional decisions that meet the developmental needs of students.</a:t>
            </a:r>
          </a:p>
          <a:p>
            <a:pPr marL="0" indent="0">
              <a:buNone/>
              <a:defRPr/>
            </a:pPr>
            <a:endParaRPr lang="en-US" sz="2400" dirty="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15</a:t>
            </a:fld>
            <a:endParaRPr lang="en-US" dirty="0"/>
          </a:p>
        </p:txBody>
      </p:sp>
    </p:spTree>
    <p:extLst>
      <p:ext uri="{BB962C8B-B14F-4D97-AF65-F5344CB8AC3E}">
        <p14:creationId xmlns:p14="http://schemas.microsoft.com/office/powerpoint/2010/main" val="38932005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0" name="Rectangle 1"/>
          <p:cNvSpPr>
            <a:spLocks noGrp="1" noChangeArrowheads="1"/>
          </p:cNvSpPr>
          <p:nvPr>
            <p:ph type="title"/>
          </p:nvPr>
        </p:nvSpPr>
        <p:spPr>
          <a:xfrm>
            <a:off x="2438400" y="532607"/>
            <a:ext cx="7162800" cy="1143000"/>
          </a:xfrm>
        </p:spPr>
        <p:txBody>
          <a:bodyPr/>
          <a:lstStyle/>
          <a:p>
            <a:pPr marL="342900" indent="-342900" algn="ctr"/>
            <a:r>
              <a:rPr lang="en-US" altLang="en-US" sz="3400" dirty="0">
                <a:solidFill>
                  <a:schemeClr val="accent2"/>
                </a:solidFill>
              </a:rPr>
              <a:t>Effective Teachers of Reading Plan Instruction in this Manner</a:t>
            </a:r>
            <a:endParaRPr lang="en-US" altLang="en-US" dirty="0" smtClean="0">
              <a:solidFill>
                <a:schemeClr val="accent2"/>
              </a:solidFill>
            </a:endParaRPr>
          </a:p>
        </p:txBody>
      </p:sp>
      <p:sp>
        <p:nvSpPr>
          <p:cNvPr id="2"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Knowledge of the </a:t>
            </a:r>
            <a:r>
              <a:rPr lang="en-US" altLang="en-US" sz="2400" b="1" i="1">
                <a:solidFill>
                  <a:srgbClr val="3E3D2D"/>
                </a:solidFill>
              </a:rPr>
              <a:t>learners</a:t>
            </a:r>
            <a:r>
              <a:rPr lang="en-US" altLang="en-US" sz="2400">
                <a:solidFill>
                  <a:srgbClr val="3E3D2D"/>
                </a:solidFill>
              </a:rPr>
              <a:t> and how they learn and develop within social contexts </a:t>
            </a:r>
            <a:r>
              <a:rPr lang="en-US" altLang="en-US" sz="2400" i="1" u="sng">
                <a:solidFill>
                  <a:srgbClr val="3E3D2D"/>
                </a:solidFill>
              </a:rPr>
              <a:t>(reading development and how it occurs in the classroom)</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Conceptions of </a:t>
            </a:r>
            <a:r>
              <a:rPr lang="en-US" altLang="en-US" sz="2400" b="1" i="1">
                <a:solidFill>
                  <a:srgbClr val="3E3D2D"/>
                </a:solidFill>
              </a:rPr>
              <a:t>curriculum</a:t>
            </a:r>
            <a:r>
              <a:rPr lang="en-US" altLang="en-US" sz="2400">
                <a:solidFill>
                  <a:srgbClr val="3E3D2D"/>
                </a:solidFill>
              </a:rPr>
              <a:t> content and goals – understanding the subject matter and skills to be taught in light of the social purposes of education (</a:t>
            </a:r>
            <a:r>
              <a:rPr lang="en-US" altLang="en-US" sz="2400" i="1" u="sng">
                <a:solidFill>
                  <a:srgbClr val="3E3D2D"/>
                </a:solidFill>
              </a:rPr>
              <a:t>reading process and reading skills</a:t>
            </a:r>
            <a:r>
              <a:rPr lang="en-US" altLang="en-US" sz="2400">
                <a:solidFill>
                  <a:srgbClr val="3E3D2D"/>
                </a:solidFill>
              </a:rPr>
              <a:t>)</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Understand </a:t>
            </a:r>
            <a:r>
              <a:rPr lang="en-US" altLang="en-US" sz="2400" b="1" i="1">
                <a:solidFill>
                  <a:srgbClr val="3E3D2D"/>
                </a:solidFill>
              </a:rPr>
              <a:t>teaching</a:t>
            </a:r>
            <a:r>
              <a:rPr lang="en-US" altLang="en-US" sz="2400">
                <a:solidFill>
                  <a:srgbClr val="3E3D2D"/>
                </a:solidFill>
              </a:rPr>
              <a:t> in light of the content and learners to be taught, as informed by assessment and supported by productive classroom environments </a:t>
            </a:r>
            <a:r>
              <a:rPr lang="en-US" altLang="en-US" sz="2400" i="1" u="sng">
                <a:solidFill>
                  <a:srgbClr val="3E3D2D"/>
                </a:solidFill>
              </a:rPr>
              <a:t>(how do I teach reading skills)</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p:txBody>
      </p:sp>
      <p:pic>
        <p:nvPicPr>
          <p:cNvPr id="160772"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67900" y="455613"/>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0773" name="TextBox 2"/>
          <p:cNvSpPr txBox="1">
            <a:spLocks noChangeArrowheads="1"/>
          </p:cNvSpPr>
          <p:nvPr/>
        </p:nvSpPr>
        <p:spPr bwMode="auto">
          <a:xfrm>
            <a:off x="6477000" y="6172200"/>
            <a:ext cx="3657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1200" dirty="0">
                <a:solidFill>
                  <a:srgbClr val="3E3D2D"/>
                </a:solidFill>
                <a:latin typeface="Helvetica" panose="020B0604020202020204" pitchFamily="34" charset="0"/>
              </a:rPr>
              <a:t>(Darling-Hammond &amp; </a:t>
            </a:r>
            <a:r>
              <a:rPr lang="en-US" altLang="en-US" sz="1200" dirty="0" err="1">
                <a:solidFill>
                  <a:srgbClr val="3E3D2D"/>
                </a:solidFill>
                <a:latin typeface="Helvetica" panose="020B0604020202020204" pitchFamily="34" charset="0"/>
              </a:rPr>
              <a:t>Bransford</a:t>
            </a:r>
            <a:r>
              <a:rPr lang="en-US" altLang="en-US" sz="1200" dirty="0">
                <a:solidFill>
                  <a:srgbClr val="3E3D2D"/>
                </a:solidFill>
                <a:latin typeface="Helvetica" panose="020B0604020202020204" pitchFamily="34" charset="0"/>
              </a:rPr>
              <a:t>, 2005)</a:t>
            </a:r>
            <a:endParaRPr lang="en-US" altLang="en-US" sz="1200" dirty="0">
              <a:solidFill>
                <a:srgbClr val="000000"/>
              </a:solidFill>
              <a:latin typeface="Helvetica"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16</a:t>
            </a:fld>
            <a:endParaRPr lang="en-US" dirty="0"/>
          </a:p>
        </p:txBody>
      </p:sp>
    </p:spTree>
    <p:extLst>
      <p:ext uri="{BB962C8B-B14F-4D97-AF65-F5344CB8AC3E}">
        <p14:creationId xmlns:p14="http://schemas.microsoft.com/office/powerpoint/2010/main" val="419590608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5"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01923" y="229361"/>
            <a:ext cx="8518938" cy="6359592"/>
          </a:xfrm>
          <a:prstGeom prst="rect">
            <a:avLst/>
          </a:prstGeom>
          <a:ln>
            <a:noFill/>
          </a:ln>
        </p:spPr>
      </p:pic>
      <p:sp>
        <p:nvSpPr>
          <p:cNvPr id="4" name="Slide Number Placeholder 3"/>
          <p:cNvSpPr>
            <a:spLocks noGrp="1"/>
          </p:cNvSpPr>
          <p:nvPr>
            <p:ph type="sldNum" sz="quarter" idx="12"/>
          </p:nvPr>
        </p:nvSpPr>
        <p:spPr/>
        <p:txBody>
          <a:bodyPr/>
          <a:lstStyle/>
          <a:p>
            <a:fld id="{6CA722AF-A1A9-4C6B-93C7-C1F497C50C99}" type="slidenum">
              <a:rPr lang="en-US" smtClean="0"/>
              <a:t>17</a:t>
            </a:fld>
            <a:endParaRPr lang="en-US"/>
          </a:p>
        </p:txBody>
      </p:sp>
    </p:spTree>
    <p:extLst>
      <p:ext uri="{BB962C8B-B14F-4D97-AF65-F5344CB8AC3E}">
        <p14:creationId xmlns:p14="http://schemas.microsoft.com/office/powerpoint/2010/main" val="4344988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p:cNvSpPr>
            <a:spLocks noGrp="1"/>
          </p:cNvSpPr>
          <p:nvPr>
            <p:ph type="title"/>
          </p:nvPr>
        </p:nvSpPr>
        <p:spPr>
          <a:xfrm>
            <a:off x="2028826" y="285751"/>
            <a:ext cx="5573713" cy="569913"/>
          </a:xfrm>
        </p:spPr>
        <p:txBody>
          <a:bodyPr>
            <a:normAutofit fontScale="90000"/>
          </a:bodyPr>
          <a:lstStyle/>
          <a:p>
            <a:pPr eaLnBrk="1" hangingPunct="1"/>
            <a:r>
              <a:rPr lang="en-US" altLang="en-US" b="1" dirty="0" smtClean="0">
                <a:solidFill>
                  <a:schemeClr val="accent2"/>
                </a:solidFill>
              </a:rPr>
              <a:t>The Reading Model</a:t>
            </a:r>
          </a:p>
        </p:txBody>
      </p:sp>
      <p:sp>
        <p:nvSpPr>
          <p:cNvPr id="16384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2D4A6CE-6F3C-459C-879F-194ECB6C92D1}" type="slidenum">
              <a:rPr lang="en-US" altLang="en-US" smtClean="0"/>
              <a:pPr/>
              <a:t>18</a:t>
            </a:fld>
            <a:endParaRPr lang="en-US" altLang="en-US" smtClean="0"/>
          </a:p>
        </p:txBody>
      </p:sp>
      <p:sp>
        <p:nvSpPr>
          <p:cNvPr id="6" name="Rounded Rectangle 5"/>
          <p:cNvSpPr/>
          <p:nvPr/>
        </p:nvSpPr>
        <p:spPr>
          <a:xfrm>
            <a:off x="1752600" y="24431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Sightword </a:t>
            </a:r>
          </a:p>
          <a:p>
            <a:pPr algn="ctr" defTabSz="1218987">
              <a:defRPr/>
            </a:pPr>
            <a:r>
              <a:rPr lang="en-US" dirty="0">
                <a:solidFill>
                  <a:prstClr val="white"/>
                </a:solidFill>
                <a:sym typeface="Helvetica" charset="0"/>
              </a:rPr>
              <a:t>Reading</a:t>
            </a:r>
          </a:p>
          <a:p>
            <a:pPr algn="ctr" defTabSz="1218987">
              <a:defRPr/>
            </a:pPr>
            <a:r>
              <a:rPr lang="en-US" dirty="0">
                <a:solidFill>
                  <a:prstClr val="white"/>
                </a:solidFill>
                <a:sym typeface="Helvetica" charset="0"/>
              </a:rPr>
              <a:t>SWE</a:t>
            </a:r>
          </a:p>
        </p:txBody>
      </p:sp>
      <p:sp>
        <p:nvSpPr>
          <p:cNvPr id="7" name="Rounded Rectangle 6"/>
          <p:cNvSpPr/>
          <p:nvPr/>
        </p:nvSpPr>
        <p:spPr>
          <a:xfrm>
            <a:off x="1752600" y="42465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Phonological</a:t>
            </a:r>
          </a:p>
          <a:p>
            <a:pPr algn="ctr" defTabSz="1218987">
              <a:defRPr/>
            </a:pPr>
            <a:r>
              <a:rPr lang="en-US" dirty="0">
                <a:solidFill>
                  <a:prstClr val="white"/>
                </a:solidFill>
                <a:sym typeface="Helvetica" charset="0"/>
              </a:rPr>
              <a:t>Decoding</a:t>
            </a:r>
          </a:p>
          <a:p>
            <a:pPr algn="ctr" defTabSz="1218987">
              <a:defRPr/>
            </a:pPr>
            <a:r>
              <a:rPr lang="en-US" dirty="0">
                <a:solidFill>
                  <a:prstClr val="white"/>
                </a:solidFill>
                <a:sym typeface="Helvetica" charset="0"/>
              </a:rPr>
              <a:t>PDE</a:t>
            </a:r>
          </a:p>
        </p:txBody>
      </p:sp>
      <p:sp>
        <p:nvSpPr>
          <p:cNvPr id="8" name="Rounded Rectangle 7"/>
          <p:cNvSpPr/>
          <p:nvPr/>
        </p:nvSpPr>
        <p:spPr>
          <a:xfrm>
            <a:off x="6143625" y="3155950"/>
            <a:ext cx="177165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Accumaticity</a:t>
            </a:r>
          </a:p>
        </p:txBody>
      </p:sp>
      <p:sp>
        <p:nvSpPr>
          <p:cNvPr id="9" name="Rounded Rectangle 8"/>
          <p:cNvSpPr/>
          <p:nvPr/>
        </p:nvSpPr>
        <p:spPr>
          <a:xfrm>
            <a:off x="8353425" y="3194050"/>
            <a:ext cx="211455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Comprehension</a:t>
            </a:r>
          </a:p>
        </p:txBody>
      </p:sp>
      <p:sp>
        <p:nvSpPr>
          <p:cNvPr id="11" name="Oval 10"/>
          <p:cNvSpPr/>
          <p:nvPr/>
        </p:nvSpPr>
        <p:spPr>
          <a:xfrm>
            <a:off x="5265738" y="9064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Total Words Read</a:t>
            </a:r>
          </a:p>
        </p:txBody>
      </p:sp>
      <p:sp>
        <p:nvSpPr>
          <p:cNvPr id="12" name="Oval 11"/>
          <p:cNvSpPr/>
          <p:nvPr/>
        </p:nvSpPr>
        <p:spPr>
          <a:xfrm>
            <a:off x="7181850" y="8556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Miscues</a:t>
            </a:r>
          </a:p>
        </p:txBody>
      </p:sp>
      <p:sp>
        <p:nvSpPr>
          <p:cNvPr id="13" name="Rounded Rectangle 12"/>
          <p:cNvSpPr/>
          <p:nvPr/>
        </p:nvSpPr>
        <p:spPr>
          <a:xfrm>
            <a:off x="4029075" y="3195638"/>
            <a:ext cx="165735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Word </a:t>
            </a:r>
          </a:p>
          <a:p>
            <a:pPr algn="ctr" defTabSz="1218987">
              <a:defRPr/>
            </a:pPr>
            <a:r>
              <a:rPr lang="en-US" b="1" dirty="0">
                <a:solidFill>
                  <a:prstClr val="white"/>
                </a:solidFill>
                <a:sym typeface="Helvetica" charset="0"/>
              </a:rPr>
              <a:t>Reading</a:t>
            </a:r>
          </a:p>
        </p:txBody>
      </p:sp>
      <p:cxnSp>
        <p:nvCxnSpPr>
          <p:cNvPr id="19" name="Straight Arrow Connector 18"/>
          <p:cNvCxnSpPr/>
          <p:nvPr/>
        </p:nvCxnSpPr>
        <p:spPr>
          <a:xfrm>
            <a:off x="6189663" y="2114550"/>
            <a:ext cx="457200" cy="1066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7602538" y="2089150"/>
            <a:ext cx="400050" cy="106680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5" name="Right Arrow 24"/>
          <p:cNvSpPr/>
          <p:nvPr/>
        </p:nvSpPr>
        <p:spPr>
          <a:xfrm>
            <a:off x="5676900" y="399415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sp>
        <p:nvSpPr>
          <p:cNvPr id="26" name="Right Arrow 25"/>
          <p:cNvSpPr/>
          <p:nvPr/>
        </p:nvSpPr>
        <p:spPr>
          <a:xfrm>
            <a:off x="7915275" y="4021138"/>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cxnSp>
        <p:nvCxnSpPr>
          <p:cNvPr id="28" name="Straight Arrow Connector 27"/>
          <p:cNvCxnSpPr>
            <a:stCxn id="6" idx="3"/>
          </p:cNvCxnSpPr>
          <p:nvPr/>
        </p:nvCxnSpPr>
        <p:spPr>
          <a:xfrm>
            <a:off x="3524250" y="3090863"/>
            <a:ext cx="514350" cy="571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p:cNvCxnSpPr>
          <p:nvPr/>
        </p:nvCxnSpPr>
        <p:spPr>
          <a:xfrm flipV="1">
            <a:off x="3524250" y="4170363"/>
            <a:ext cx="514350" cy="723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873251" y="855663"/>
            <a:ext cx="1885949" cy="12176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Test of Word Reading Efficiency</a:t>
            </a:r>
          </a:p>
          <a:p>
            <a:pPr algn="ctr">
              <a:defRPr/>
            </a:pPr>
            <a:r>
              <a:rPr lang="en-US" dirty="0">
                <a:solidFill>
                  <a:prstClr val="black"/>
                </a:solidFill>
                <a:sym typeface="Helvetica" charset="0"/>
              </a:rPr>
              <a:t>(TOWRE)</a:t>
            </a:r>
          </a:p>
        </p:txBody>
      </p:sp>
      <p:sp>
        <p:nvSpPr>
          <p:cNvPr id="18" name="Rectangle 17"/>
          <p:cNvSpPr/>
          <p:nvPr/>
        </p:nvSpPr>
        <p:spPr>
          <a:xfrm>
            <a:off x="6127751" y="5327650"/>
            <a:ext cx="1787524" cy="10985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CCSS Leveled Reading Passages by Grade</a:t>
            </a:r>
          </a:p>
        </p:txBody>
      </p:sp>
      <p:sp>
        <p:nvSpPr>
          <p:cNvPr id="20" name="Rectangle 19"/>
          <p:cNvSpPr/>
          <p:nvPr/>
        </p:nvSpPr>
        <p:spPr>
          <a:xfrm>
            <a:off x="8524875" y="5272915"/>
            <a:ext cx="1771649" cy="113347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Questions From the Passages</a:t>
            </a:r>
          </a:p>
        </p:txBody>
      </p:sp>
    </p:spTree>
    <p:extLst>
      <p:ext uri="{BB962C8B-B14F-4D97-AF65-F5344CB8AC3E}">
        <p14:creationId xmlns:p14="http://schemas.microsoft.com/office/powerpoint/2010/main" val="3132062"/>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pattFill prst="pct75">
          <a:fgClr>
            <a:schemeClr val="accent1"/>
          </a:fgClr>
          <a:bgClr>
            <a:schemeClr val="bg1"/>
          </a:bgClr>
        </a:patt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1981200" y="187325"/>
            <a:ext cx="8001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2000" i="1" dirty="0">
                <a:latin typeface="Times New Roman" panose="02020603050405020304" pitchFamily="18" charset="0"/>
                <a:ea typeface="SimSun" panose="02010600030101010101" pitchFamily="2" charset="-122"/>
              </a:rPr>
              <a:t>Acceleration depends upon how well the teacher selects the clearest, easiest, most memorable examples with which to establish a new response, skill, principle or procedure.... </a:t>
            </a:r>
            <a:endParaRPr lang="en-US" altLang="en-US" sz="2000" dirty="0">
              <a:latin typeface="Times New Roman" panose="02020603050405020304" pitchFamily="18" charset="0"/>
              <a:ea typeface="SimSun" panose="02010600030101010101" pitchFamily="2" charset="-122"/>
            </a:endParaRPr>
          </a:p>
        </p:txBody>
      </p:sp>
      <p:sp>
        <p:nvSpPr>
          <p:cNvPr id="6" name="Rectangle 5"/>
          <p:cNvSpPr>
            <a:spLocks noChangeArrowheads="1"/>
          </p:cNvSpPr>
          <p:nvPr/>
        </p:nvSpPr>
        <p:spPr bwMode="auto">
          <a:xfrm>
            <a:off x="2019300" y="2532063"/>
            <a:ext cx="8001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2000" i="1">
                <a:latin typeface="Times New Roman" panose="02020603050405020304" pitchFamily="18" charset="0"/>
                <a:ea typeface="SimSun" panose="02010600030101010101" pitchFamily="2" charset="-122"/>
              </a:rPr>
              <a:t>The teacher must be able to design a superbly sequenced series of lessons determined by the particular child’s competencies, and make highly skilled decisions moment by moment during the lesson</a:t>
            </a:r>
            <a:r>
              <a:rPr lang="en-US" altLang="en-US" i="1">
                <a:latin typeface="Times New Roman" panose="02020603050405020304" pitchFamily="18" charset="0"/>
                <a:ea typeface="SimSun" panose="02010600030101010101" pitchFamily="2" charset="-122"/>
              </a:rPr>
              <a:t>. </a:t>
            </a:r>
            <a:endParaRPr lang="en-US" altLang="en-US">
              <a:latin typeface="Times New Roman" panose="02020603050405020304" pitchFamily="18" charset="0"/>
              <a:ea typeface="SimSun" panose="02010600030101010101" pitchFamily="2" charset="-122"/>
            </a:endParaRPr>
          </a:p>
        </p:txBody>
      </p:sp>
      <p:sp>
        <p:nvSpPr>
          <p:cNvPr id="7" name="Rectangle 6"/>
          <p:cNvSpPr>
            <a:spLocks noChangeArrowheads="1"/>
          </p:cNvSpPr>
          <p:nvPr/>
        </p:nvSpPr>
        <p:spPr bwMode="auto">
          <a:xfrm>
            <a:off x="1981200" y="5561014"/>
            <a:ext cx="8001000"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2000" i="1" dirty="0">
                <a:latin typeface="Times New Roman" panose="02020603050405020304" pitchFamily="18" charset="0"/>
                <a:ea typeface="SimSun" panose="02010600030101010101" pitchFamily="2" charset="-122"/>
              </a:rPr>
              <a:t>An expert teacher will help the child to leap appropriately; she will not walk the child through a preconceived sequence of learning step by step.</a:t>
            </a:r>
            <a:endParaRPr lang="en-US" altLang="en-US" sz="2000" dirty="0">
              <a:latin typeface="Times New Roman" panose="02020603050405020304" pitchFamily="18" charset="0"/>
              <a:ea typeface="SimSun" panose="02010600030101010101" pitchFamily="2" charset="-122"/>
            </a:endParaRPr>
          </a:p>
          <a:p>
            <a:r>
              <a:rPr lang="en-US" altLang="en-US" i="1" dirty="0">
                <a:latin typeface="Times New Roman" panose="02020603050405020304" pitchFamily="18" charset="0"/>
                <a:ea typeface="SimSun" panose="02010600030101010101" pitchFamily="2" charset="-122"/>
              </a:rPr>
              <a:t>					</a:t>
            </a:r>
            <a:endParaRPr lang="en-US" altLang="en-US" dirty="0">
              <a:latin typeface="Times New Roman" panose="02020603050405020304" pitchFamily="18" charset="0"/>
              <a:ea typeface="SimSun" panose="02010600030101010101" pitchFamily="2" charset="-122"/>
            </a:endParaRPr>
          </a:p>
        </p:txBody>
      </p:sp>
      <p:sp>
        <p:nvSpPr>
          <p:cNvPr id="8" name="Rectangle 7"/>
          <p:cNvSpPr>
            <a:spLocks noChangeArrowheads="1"/>
          </p:cNvSpPr>
          <p:nvPr/>
        </p:nvSpPr>
        <p:spPr bwMode="auto">
          <a:xfrm>
            <a:off x="1981200" y="1555751"/>
            <a:ext cx="8001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2000" i="1">
                <a:latin typeface="Times New Roman" panose="02020603050405020304" pitchFamily="18" charset="0"/>
                <a:ea typeface="SimSun" panose="02010600030101010101" pitchFamily="2" charset="-122"/>
              </a:rPr>
              <a:t>With problem readers it is not enough for the teacher to have rapport, to generate interesting tasks and generally to be a good teacher. </a:t>
            </a:r>
            <a:endParaRPr lang="en-US" altLang="en-US" sz="2000">
              <a:latin typeface="Times New Roman" panose="02020603050405020304" pitchFamily="18" charset="0"/>
              <a:ea typeface="SimSun" panose="02010600030101010101" pitchFamily="2" charset="-122"/>
            </a:endParaRPr>
          </a:p>
        </p:txBody>
      </p:sp>
      <p:sp>
        <p:nvSpPr>
          <p:cNvPr id="9" name="Rectangle 8"/>
          <p:cNvSpPr>
            <a:spLocks noChangeArrowheads="1"/>
          </p:cNvSpPr>
          <p:nvPr/>
        </p:nvSpPr>
        <p:spPr bwMode="auto">
          <a:xfrm>
            <a:off x="2019300" y="3711576"/>
            <a:ext cx="8001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2000" i="1">
                <a:latin typeface="Times New Roman" panose="02020603050405020304" pitchFamily="18" charset="0"/>
                <a:ea typeface="SimSun" panose="02010600030101010101" pitchFamily="2" charset="-122"/>
              </a:rPr>
              <a:t>The child must never engage in unnecessary activities because that wastes learning time. </a:t>
            </a:r>
            <a:endParaRPr lang="en-US" altLang="en-US" sz="2000">
              <a:latin typeface="Times New Roman" panose="02020603050405020304" pitchFamily="18" charset="0"/>
              <a:ea typeface="SimSun" panose="02010600030101010101" pitchFamily="2" charset="-122"/>
            </a:endParaRPr>
          </a:p>
        </p:txBody>
      </p:sp>
      <p:sp>
        <p:nvSpPr>
          <p:cNvPr id="10" name="Rectangle 9"/>
          <p:cNvSpPr>
            <a:spLocks noChangeArrowheads="1"/>
          </p:cNvSpPr>
          <p:nvPr/>
        </p:nvSpPr>
        <p:spPr bwMode="auto">
          <a:xfrm>
            <a:off x="2019300" y="4527551"/>
            <a:ext cx="8001000"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2000" i="1" dirty="0">
                <a:latin typeface="Times New Roman" panose="02020603050405020304" pitchFamily="18" charset="0"/>
                <a:ea typeface="SimSun" panose="02010600030101010101" pitchFamily="2" charset="-122"/>
              </a:rPr>
              <a:t>If the teacher judges that a child can make a small leap forward, she must watch the effects of this decision and take immediate supportive action if necessary. </a:t>
            </a:r>
            <a:endParaRPr lang="en-US" altLang="en-US" sz="2000" dirty="0">
              <a:latin typeface="Times New Roman" panose="02020603050405020304" pitchFamily="18" charset="0"/>
              <a:ea typeface="SimSun" panose="02010600030101010101" pitchFamily="2" charset="-122"/>
            </a:endParaRPr>
          </a:p>
        </p:txBody>
      </p:sp>
      <p:sp>
        <p:nvSpPr>
          <p:cNvPr id="113672" name="Rectangle 10"/>
          <p:cNvSpPr>
            <a:spLocks noChangeArrowheads="1"/>
          </p:cNvSpPr>
          <p:nvPr/>
        </p:nvSpPr>
        <p:spPr bwMode="auto">
          <a:xfrm>
            <a:off x="4876800" y="6247886"/>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i="1" dirty="0">
                <a:latin typeface="Times New Roman" panose="02020603050405020304" pitchFamily="18" charset="0"/>
                <a:ea typeface="SimSun" panose="02010600030101010101" pitchFamily="2" charset="-122"/>
              </a:rPr>
              <a:t>					</a:t>
            </a:r>
            <a:r>
              <a:rPr lang="en-US" altLang="en-US" dirty="0">
                <a:latin typeface="Times New Roman" panose="02020603050405020304" pitchFamily="18" charset="0"/>
                <a:ea typeface="SimSun" panose="02010600030101010101" pitchFamily="2" charset="-122"/>
              </a:rPr>
              <a:t>Clay, </a:t>
            </a:r>
            <a:r>
              <a:rPr lang="en-US" altLang="en-US" i="1" dirty="0">
                <a:latin typeface="Times New Roman" panose="02020603050405020304" pitchFamily="18" charset="0"/>
                <a:ea typeface="SimSun" panose="02010600030101010101" pitchFamily="2" charset="-122"/>
              </a:rPr>
              <a:t>Literacy Lessons Part 1, </a:t>
            </a:r>
            <a:r>
              <a:rPr lang="en-US" altLang="en-US" dirty="0">
                <a:latin typeface="Times New Roman" panose="02020603050405020304" pitchFamily="18" charset="0"/>
                <a:ea typeface="SimSun" panose="02010600030101010101" pitchFamily="2" charset="-122"/>
              </a:rPr>
              <a:t>page 23</a:t>
            </a:r>
          </a:p>
        </p:txBody>
      </p:sp>
    </p:spTree>
    <p:extLst>
      <p:ext uri="{BB962C8B-B14F-4D97-AF65-F5344CB8AC3E}">
        <p14:creationId xmlns:p14="http://schemas.microsoft.com/office/powerpoint/2010/main" val="29909330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
          <p:cNvSpPr>
            <a:spLocks noGrp="1" noChangeArrowheads="1"/>
          </p:cNvSpPr>
          <p:nvPr>
            <p:ph type="title"/>
          </p:nvPr>
        </p:nvSpPr>
        <p:spPr>
          <a:xfrm>
            <a:off x="1756152" y="204814"/>
            <a:ext cx="5486400" cy="1143000"/>
          </a:xfrm>
        </p:spPr>
        <p:txBody>
          <a:bodyPr/>
          <a:lstStyle/>
          <a:p>
            <a:r>
              <a:rPr lang="en-US" altLang="en-US" sz="4000" b="1" dirty="0">
                <a:solidFill>
                  <a:srgbClr val="FF6700"/>
                </a:solidFill>
              </a:rPr>
              <a:t>Class Agenda</a:t>
            </a:r>
            <a:endParaRPr lang="en-US" altLang="en-US" dirty="0" smtClean="0"/>
          </a:p>
        </p:txBody>
      </p:sp>
      <p:sp>
        <p:nvSpPr>
          <p:cNvPr id="106499" name="Rectangle 2"/>
          <p:cNvSpPr>
            <a:spLocks noGrp="1"/>
          </p:cNvSpPr>
          <p:nvPr>
            <p:ph idx="1"/>
          </p:nvPr>
        </p:nvSpPr>
        <p:spPr bwMode="auto">
          <a:xfrm>
            <a:off x="1450061" y="1295400"/>
            <a:ext cx="8820150" cy="55626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6675" indent="0">
              <a:lnSpc>
                <a:spcPct val="80000"/>
              </a:lnSpc>
              <a:spcBef>
                <a:spcPts val="500"/>
              </a:spcBef>
              <a:buClr>
                <a:srgbClr val="94C600"/>
              </a:buClr>
              <a:buSzPct val="76000"/>
            </a:pPr>
            <a:r>
              <a:rPr lang="en-US" altLang="en-US" sz="2800" b="1" i="1" dirty="0">
                <a:solidFill>
                  <a:schemeClr val="tx1"/>
                </a:solidFill>
              </a:rPr>
              <a:t>Welcome</a:t>
            </a:r>
            <a:r>
              <a:rPr lang="en-US" altLang="en-US" sz="2800" dirty="0" smtClean="0">
                <a:solidFill>
                  <a:schemeClr val="tx1"/>
                </a:solidFill>
              </a:rPr>
              <a:t>!</a:t>
            </a:r>
          </a:p>
          <a:p>
            <a:pPr marL="66675" indent="0">
              <a:lnSpc>
                <a:spcPct val="80000"/>
              </a:lnSpc>
              <a:spcBef>
                <a:spcPts val="500"/>
              </a:spcBef>
              <a:buClr>
                <a:srgbClr val="94C600"/>
              </a:buClr>
              <a:buSzPct val="76000"/>
              <a:buFontTx/>
              <a:buChar char="•"/>
            </a:pPr>
            <a:r>
              <a:rPr lang="en-US" altLang="en-US" sz="2800" dirty="0">
                <a:solidFill>
                  <a:srgbClr val="FF0000"/>
                </a:solidFill>
              </a:rPr>
              <a:t>Review of the Literacy Project Essentials</a:t>
            </a:r>
          </a:p>
          <a:p>
            <a:pPr marL="66675" indent="0">
              <a:lnSpc>
                <a:spcPct val="80000"/>
              </a:lnSpc>
              <a:spcBef>
                <a:spcPts val="500"/>
              </a:spcBef>
              <a:buClr>
                <a:srgbClr val="94C600"/>
              </a:buClr>
              <a:buSzPct val="76000"/>
              <a:buFontTx/>
              <a:buChar char="•"/>
            </a:pPr>
            <a:r>
              <a:rPr lang="en-US" altLang="en-US" sz="2800" i="1" dirty="0">
                <a:solidFill>
                  <a:srgbClr val="FF0000"/>
                </a:solidFill>
              </a:rPr>
              <a:t> </a:t>
            </a:r>
            <a:r>
              <a:rPr lang="en-US" altLang="en-US" sz="2800" i="1" dirty="0">
                <a:solidFill>
                  <a:schemeClr val="tx1"/>
                </a:solidFill>
              </a:rPr>
              <a:t>Best Practice for Motivating Students to Read Sharing</a:t>
            </a:r>
          </a:p>
          <a:p>
            <a:pPr marL="66675" indent="0">
              <a:lnSpc>
                <a:spcPct val="80000"/>
              </a:lnSpc>
              <a:spcBef>
                <a:spcPts val="500"/>
              </a:spcBef>
              <a:buClr>
                <a:srgbClr val="94C600"/>
              </a:buClr>
              <a:buSzPct val="76000"/>
              <a:buFontTx/>
              <a:buChar char="•"/>
            </a:pPr>
            <a:r>
              <a:rPr lang="en-US" altLang="en-US" sz="2800" dirty="0">
                <a:solidFill>
                  <a:srgbClr val="FF0000"/>
                </a:solidFill>
              </a:rPr>
              <a:t> Mid-Year Literacy Project Assessment – What are your general impressions?</a:t>
            </a:r>
          </a:p>
          <a:p>
            <a:pPr marL="66675" indent="0">
              <a:lnSpc>
                <a:spcPct val="80000"/>
              </a:lnSpc>
              <a:spcBef>
                <a:spcPts val="500"/>
              </a:spcBef>
              <a:buClr>
                <a:srgbClr val="94C600"/>
              </a:buClr>
              <a:buSzPct val="76000"/>
              <a:buFontTx/>
              <a:buChar char="•"/>
            </a:pPr>
            <a:r>
              <a:rPr lang="en-US" altLang="en-US" sz="2800" dirty="0">
                <a:solidFill>
                  <a:schemeClr val="tx1"/>
                </a:solidFill>
              </a:rPr>
              <a:t>BLP Reading Instruction Delivery Model</a:t>
            </a:r>
          </a:p>
          <a:p>
            <a:pPr marL="66675" indent="0">
              <a:lnSpc>
                <a:spcPct val="80000"/>
              </a:lnSpc>
              <a:spcBef>
                <a:spcPts val="500"/>
              </a:spcBef>
              <a:buClr>
                <a:srgbClr val="94C600"/>
              </a:buClr>
              <a:buSzPct val="76000"/>
              <a:buFontTx/>
              <a:buChar char="•"/>
            </a:pPr>
            <a:r>
              <a:rPr lang="en-US" altLang="en-US" sz="2800" dirty="0">
                <a:solidFill>
                  <a:srgbClr val="FF0000"/>
                </a:solidFill>
              </a:rPr>
              <a:t> Comprehensive Assessment System</a:t>
            </a:r>
          </a:p>
          <a:p>
            <a:pPr marL="638175" lvl="2">
              <a:lnSpc>
                <a:spcPct val="80000"/>
              </a:lnSpc>
              <a:spcBef>
                <a:spcPts val="500"/>
              </a:spcBef>
              <a:buClr>
                <a:srgbClr val="94C600"/>
              </a:buClr>
              <a:buSzPct val="76000"/>
              <a:buFontTx/>
              <a:buChar char="•"/>
            </a:pPr>
            <a:r>
              <a:rPr lang="en-US" altLang="en-US" sz="2800" dirty="0">
                <a:solidFill>
                  <a:srgbClr val="FF0000"/>
                </a:solidFill>
              </a:rPr>
              <a:t>Running Record Analysis</a:t>
            </a:r>
          </a:p>
          <a:p>
            <a:pPr marL="638175" lvl="2">
              <a:lnSpc>
                <a:spcPct val="80000"/>
              </a:lnSpc>
              <a:spcBef>
                <a:spcPts val="500"/>
              </a:spcBef>
              <a:buClr>
                <a:srgbClr val="94C600"/>
              </a:buClr>
              <a:buSzPct val="76000"/>
              <a:buFontTx/>
              <a:buChar char="•"/>
            </a:pPr>
            <a:r>
              <a:rPr lang="en-US" altLang="en-US" sz="2800" dirty="0">
                <a:solidFill>
                  <a:srgbClr val="FF0000"/>
                </a:solidFill>
              </a:rPr>
              <a:t>Comprehension Interview</a:t>
            </a:r>
          </a:p>
          <a:p>
            <a:pPr marL="66675" indent="0">
              <a:lnSpc>
                <a:spcPct val="80000"/>
              </a:lnSpc>
              <a:spcBef>
                <a:spcPts val="500"/>
              </a:spcBef>
              <a:buClr>
                <a:srgbClr val="94C600"/>
              </a:buClr>
              <a:buSzPct val="76000"/>
              <a:buFontTx/>
              <a:buChar char="•"/>
            </a:pPr>
            <a:r>
              <a:rPr lang="en-US" altLang="en-US" sz="2800" dirty="0">
                <a:solidFill>
                  <a:srgbClr val="FF0000"/>
                </a:solidFill>
              </a:rPr>
              <a:t> </a:t>
            </a:r>
            <a:r>
              <a:rPr lang="en-US" altLang="en-US" sz="2800" dirty="0">
                <a:solidFill>
                  <a:schemeClr val="tx1"/>
                </a:solidFill>
              </a:rPr>
              <a:t>Wrap-Up and Adjourn for the day!</a:t>
            </a:r>
          </a:p>
          <a:p>
            <a:pPr marL="66675" indent="0">
              <a:lnSpc>
                <a:spcPct val="80000"/>
              </a:lnSpc>
              <a:spcBef>
                <a:spcPts val="500"/>
              </a:spcBef>
              <a:buClr>
                <a:srgbClr val="94C600"/>
              </a:buClr>
              <a:buSzPct val="76000"/>
            </a:pPr>
            <a:endParaRPr lang="en-US" altLang="en-US" sz="2800" dirty="0">
              <a:solidFill>
                <a:schemeClr val="tx1"/>
              </a:solidFill>
            </a:endParaRPr>
          </a:p>
          <a:p>
            <a:pPr marL="66675" indent="0">
              <a:lnSpc>
                <a:spcPct val="80000"/>
              </a:lnSpc>
              <a:spcBef>
                <a:spcPts val="500"/>
              </a:spcBef>
              <a:buClr>
                <a:srgbClr val="94C600"/>
              </a:buClr>
              <a:buSzPct val="76000"/>
              <a:buFont typeface="Wingdings 2" panose="05020102010507070707" pitchFamily="18" charset="2"/>
              <a:buChar char="•"/>
            </a:pPr>
            <a:endParaRPr lang="en-US" altLang="en-US" sz="2800"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2478" y="388895"/>
            <a:ext cx="2425430" cy="1813009"/>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448040688"/>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731403867"/>
              </p:ext>
            </p:extLst>
          </p:nvPr>
        </p:nvGraphicFramePr>
        <p:xfrm>
          <a:off x="1681163" y="1447800"/>
          <a:ext cx="8829675"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Box 2"/>
          <p:cNvSpPr txBox="1">
            <a:spLocks noChangeArrowheads="1"/>
          </p:cNvSpPr>
          <p:nvPr/>
        </p:nvSpPr>
        <p:spPr bwMode="auto">
          <a:xfrm>
            <a:off x="5867400" y="3074989"/>
            <a:ext cx="1981200" cy="2219325"/>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r>
              <a:rPr lang="en-US" altLang="en-US" sz="1400" b="1" i="1" dirty="0">
                <a:solidFill>
                  <a:prstClr val="black"/>
                </a:solidFill>
                <a:latin typeface="Calibri" pitchFamily="34" charset="0"/>
                <a:ea typeface="SimSun" pitchFamily="2" charset="-122"/>
                <a:cs typeface="Times New Roman" pitchFamily="18" charset="0"/>
                <a:sym typeface="Helvetica" charset="0"/>
              </a:rPr>
              <a:t>Comprehensive Reading Instruction:</a:t>
            </a:r>
          </a:p>
          <a:p>
            <a:pPr algn="ctr">
              <a:lnSpc>
                <a:spcPct val="107000"/>
              </a:lnSpc>
              <a:spcAft>
                <a:spcPts val="800"/>
              </a:spcAft>
              <a:defRPr/>
            </a:pPr>
            <a:r>
              <a:rPr lang="en-US" altLang="en-US" sz="1400" b="1" u="sng" dirty="0">
                <a:solidFill>
                  <a:prstClr val="black"/>
                </a:solidFill>
                <a:latin typeface="Calibri" pitchFamily="34" charset="0"/>
                <a:ea typeface="SimSun" pitchFamily="2" charset="-122"/>
                <a:cs typeface="Times New Roman" pitchFamily="18" charset="0"/>
                <a:sym typeface="Helvetica" charset="0"/>
              </a:rPr>
              <a:t>Word Work</a:t>
            </a:r>
            <a:endParaRPr lang="en-US" altLang="en-US" sz="1100" b="1" u="sng"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Fluency Practice</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Comprehension</a:t>
            </a: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Refining Reading (R²) Time</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7" name="Rectangle 2"/>
          <p:cNvSpPr txBox="1">
            <a:spLocks noChangeArrowheads="1"/>
          </p:cNvSpPr>
          <p:nvPr/>
        </p:nvSpPr>
        <p:spPr bwMode="auto">
          <a:xfrm>
            <a:off x="1676400" y="379412"/>
            <a:ext cx="8839200" cy="1068388"/>
          </a:xfrm>
          <a:prstGeom prst="rect">
            <a:avLst/>
          </a:prstGeom>
          <a:solidFill>
            <a:schemeClr val="bg2"/>
          </a:solidFill>
          <a:ln>
            <a:noFill/>
          </a:ln>
          <a:effectLst/>
          <a:extLst/>
        </p:spPr>
        <p:txBody>
          <a:bodyPr lIns="50800" tIns="50800" rIns="50800" bIns="50800" anchor="ctr"/>
          <a:lstStyle/>
          <a:p>
            <a:pPr algn="ctr">
              <a:defRPr/>
            </a:pPr>
            <a:r>
              <a:rPr lang="en-US" altLang="en-US" sz="3000">
                <a:solidFill>
                  <a:prstClr val="black"/>
                </a:solidFill>
              </a:rPr>
              <a:t>The Teaching and Learning Cycle</a:t>
            </a:r>
            <a:endParaRPr lang="en-US" altLang="en-US" sz="3000"/>
          </a:p>
        </p:txBody>
      </p:sp>
      <p:sp>
        <p:nvSpPr>
          <p:cNvPr id="8" name="Text Box 2"/>
          <p:cNvSpPr txBox="1">
            <a:spLocks noChangeArrowheads="1"/>
          </p:cNvSpPr>
          <p:nvPr/>
        </p:nvSpPr>
        <p:spPr bwMode="auto">
          <a:xfrm>
            <a:off x="3810001" y="3343275"/>
            <a:ext cx="1890713" cy="1682750"/>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endParaRPr lang="en-US" altLang="en-US" sz="14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BLP Reading Instruction Delivery Model</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4" name="Slide Number Placeholder 3"/>
          <p:cNvSpPr>
            <a:spLocks noGrp="1"/>
          </p:cNvSpPr>
          <p:nvPr>
            <p:ph type="sldNum" sz="quarter" idx="12"/>
          </p:nvPr>
        </p:nvSpPr>
        <p:spPr/>
        <p:txBody>
          <a:bodyPr/>
          <a:lstStyle/>
          <a:p>
            <a:fld id="{4FAB73BC-B049-4115-A692-8D63A059BFB8}" type="slidenum">
              <a:rPr lang="en-US" smtClean="0"/>
              <a:t>20</a:t>
            </a:fld>
            <a:endParaRPr lang="en-US" dirty="0"/>
          </a:p>
        </p:txBody>
      </p:sp>
    </p:spTree>
    <p:extLst>
      <p:ext uri="{BB962C8B-B14F-4D97-AF65-F5344CB8AC3E}">
        <p14:creationId xmlns:p14="http://schemas.microsoft.com/office/powerpoint/2010/main" val="35944596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a:xfrm>
            <a:off x="1676400" y="274638"/>
            <a:ext cx="8534400" cy="1143000"/>
          </a:xfrm>
        </p:spPr>
        <p:txBody>
          <a:bodyPr/>
          <a:lstStyle/>
          <a:p>
            <a:r>
              <a:rPr lang="en-US" altLang="en-US" smtClean="0">
                <a:solidFill>
                  <a:srgbClr val="FF0000"/>
                </a:solidFill>
              </a:rPr>
              <a:t>Comprehensive Assessment System</a:t>
            </a:r>
            <a:endParaRPr lang="en-US" altLang="en-US" smtClean="0"/>
          </a:p>
        </p:txBody>
      </p:sp>
      <p:sp>
        <p:nvSpPr>
          <p:cNvPr id="115715" name="Content Placeholder 2"/>
          <p:cNvSpPr>
            <a:spLocks noGrp="1"/>
          </p:cNvSpPr>
          <p:nvPr>
            <p:ph idx="1"/>
          </p:nvPr>
        </p:nvSpPr>
        <p:spPr/>
        <p:txBody>
          <a:bodyPr>
            <a:normAutofit lnSpcReduction="10000"/>
          </a:bodyPr>
          <a:lstStyle/>
          <a:p>
            <a:r>
              <a:rPr lang="en-US" altLang="en-US" sz="3600" dirty="0" smtClean="0">
                <a:solidFill>
                  <a:schemeClr val="accent4"/>
                </a:solidFill>
              </a:rPr>
              <a:t>Variety of assessments needed to identify the skills and strategies children need to  learn to become proficient readers</a:t>
            </a:r>
          </a:p>
          <a:p>
            <a:endParaRPr lang="en-US" altLang="en-US" sz="3600" dirty="0" smtClean="0">
              <a:solidFill>
                <a:schemeClr val="accent4"/>
              </a:solidFill>
            </a:endParaRPr>
          </a:p>
          <a:p>
            <a:r>
              <a:rPr lang="en-US" altLang="en-US" sz="3600" dirty="0" smtClean="0">
                <a:solidFill>
                  <a:schemeClr val="accent4"/>
                </a:solidFill>
              </a:rPr>
              <a:t>Running Record Analysis</a:t>
            </a:r>
          </a:p>
          <a:p>
            <a:endParaRPr lang="en-US" altLang="en-US" sz="3600" dirty="0" smtClean="0">
              <a:solidFill>
                <a:schemeClr val="accent4"/>
              </a:solidFill>
            </a:endParaRPr>
          </a:p>
          <a:p>
            <a:r>
              <a:rPr lang="en-US" altLang="en-US" sz="3600" dirty="0" smtClean="0">
                <a:solidFill>
                  <a:schemeClr val="accent4"/>
                </a:solidFill>
              </a:rPr>
              <a:t>Comprehension Interview</a:t>
            </a:r>
          </a:p>
          <a:p>
            <a:endParaRPr lang="en-US" altLang="en-US" dirty="0" smtClean="0"/>
          </a:p>
          <a:p>
            <a:endParaRPr lang="en-US" altLang="en-US" dirty="0" smtClean="0"/>
          </a:p>
        </p:txBody>
      </p:sp>
    </p:spTree>
    <p:extLst>
      <p:ext uri="{BB962C8B-B14F-4D97-AF65-F5344CB8AC3E}">
        <p14:creationId xmlns:p14="http://schemas.microsoft.com/office/powerpoint/2010/main" val="30454795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Title 1"/>
          <p:cNvSpPr>
            <a:spLocks noGrp="1"/>
          </p:cNvSpPr>
          <p:nvPr>
            <p:ph type="title"/>
          </p:nvPr>
        </p:nvSpPr>
        <p:spPr/>
        <p:txBody>
          <a:bodyPr/>
          <a:lstStyle/>
          <a:p>
            <a:r>
              <a:rPr lang="en-US" altLang="en-US" dirty="0" smtClean="0">
                <a:solidFill>
                  <a:schemeClr val="accent6">
                    <a:lumMod val="75000"/>
                  </a:schemeClr>
                </a:solidFill>
              </a:rPr>
              <a:t>Spring Semester Class </a:t>
            </a:r>
            <a:br>
              <a:rPr lang="en-US" altLang="en-US" dirty="0" smtClean="0">
                <a:solidFill>
                  <a:schemeClr val="accent6">
                    <a:lumMod val="75000"/>
                  </a:schemeClr>
                </a:solidFill>
              </a:rPr>
            </a:br>
            <a:r>
              <a:rPr lang="en-US" altLang="en-US" dirty="0" smtClean="0">
                <a:solidFill>
                  <a:schemeClr val="accent6">
                    <a:lumMod val="75000"/>
                  </a:schemeClr>
                </a:solidFill>
              </a:rPr>
              <a:t>Withdrawal /Change Request</a:t>
            </a:r>
          </a:p>
        </p:txBody>
      </p:sp>
      <p:sp>
        <p:nvSpPr>
          <p:cNvPr id="3" name="Content Placeholder 2"/>
          <p:cNvSpPr>
            <a:spLocks noGrp="1"/>
          </p:cNvSpPr>
          <p:nvPr>
            <p:ph idx="1"/>
          </p:nvPr>
        </p:nvSpPr>
        <p:spPr>
          <a:xfrm>
            <a:off x="1828800" y="1828801"/>
            <a:ext cx="8229600" cy="4525963"/>
          </a:xfrm>
        </p:spPr>
        <p:txBody>
          <a:bodyPr/>
          <a:lstStyle/>
          <a:p>
            <a:pPr lvl="1">
              <a:buFont typeface="Wingdings" panose="05000000000000000000" pitchFamily="2" charset="2"/>
              <a:buChar char="ü"/>
              <a:defRPr/>
            </a:pPr>
            <a:endParaRPr lang="en-US" sz="2200" dirty="0"/>
          </a:p>
          <a:p>
            <a:pPr lvl="1">
              <a:buFont typeface="Wingdings" panose="05000000000000000000" pitchFamily="2" charset="2"/>
              <a:buChar char="ü"/>
              <a:defRPr/>
            </a:pPr>
            <a:r>
              <a:rPr lang="en-US" sz="3200" dirty="0">
                <a:solidFill>
                  <a:schemeClr val="accent4"/>
                </a:solidFill>
              </a:rPr>
              <a:t>Deadline to request to change a class is January 27, 2017. </a:t>
            </a:r>
          </a:p>
          <a:p>
            <a:pPr lvl="1" indent="0">
              <a:buNone/>
              <a:defRPr/>
            </a:pPr>
            <a:endParaRPr lang="en-US" sz="3200" dirty="0">
              <a:solidFill>
                <a:schemeClr val="accent4"/>
              </a:solidFill>
            </a:endParaRPr>
          </a:p>
          <a:p>
            <a:pPr lvl="1">
              <a:buFont typeface="Wingdings" panose="05000000000000000000" pitchFamily="2" charset="2"/>
              <a:buChar char="ü"/>
              <a:defRPr/>
            </a:pPr>
            <a:r>
              <a:rPr lang="en-US" sz="3200" dirty="0">
                <a:solidFill>
                  <a:schemeClr val="accent4"/>
                </a:solidFill>
              </a:rPr>
              <a:t>Last day to withdraw per BU is March 15, 2017.</a:t>
            </a:r>
          </a:p>
          <a:p>
            <a:pPr lvl="1">
              <a:buFont typeface="Wingdings" panose="05000000000000000000" pitchFamily="2" charset="2"/>
              <a:buChar char="ü"/>
              <a:defRPr/>
            </a:pPr>
            <a:endParaRPr lang="en-US" sz="3200" dirty="0">
              <a:solidFill>
                <a:schemeClr val="accent4"/>
              </a:solidFill>
            </a:endParaRPr>
          </a:p>
          <a:p>
            <a:pPr lvl="1">
              <a:buFont typeface="Wingdings" panose="05000000000000000000" pitchFamily="2" charset="2"/>
              <a:buChar char="ü"/>
              <a:defRPr/>
            </a:pPr>
            <a:r>
              <a:rPr lang="en-US" sz="2200" dirty="0">
                <a:solidFill>
                  <a:srgbClr val="FF0000"/>
                </a:solidFill>
                <a:effectLst>
                  <a:outerShdw blurRad="38100" dist="38100" dir="2700000" algn="tl">
                    <a:srgbClr val="000000">
                      <a:alpha val="43137"/>
                    </a:srgbClr>
                  </a:outerShdw>
                </a:effectLst>
              </a:rPr>
              <a:t>Class change or withdrawal requests needs to be communicated to BU </a:t>
            </a:r>
            <a:r>
              <a:rPr lang="en-US" sz="2200" b="1" i="1" u="sng" dirty="0">
                <a:solidFill>
                  <a:srgbClr val="FF0000"/>
                </a:solidFill>
                <a:effectLst>
                  <a:outerShdw blurRad="38100" dist="38100" dir="2700000" algn="tl">
                    <a:srgbClr val="000000">
                      <a:alpha val="43137"/>
                    </a:srgbClr>
                  </a:outerShdw>
                </a:effectLst>
              </a:rPr>
              <a:t>via</a:t>
            </a:r>
            <a:r>
              <a:rPr lang="en-US" sz="2200" dirty="0">
                <a:solidFill>
                  <a:srgbClr val="FF0000"/>
                </a:solidFill>
                <a:effectLst>
                  <a:outerShdw blurRad="38100" dist="38100" dir="2700000" algn="tl">
                    <a:srgbClr val="000000">
                      <a:alpha val="43137"/>
                    </a:srgbClr>
                  </a:outerShdw>
                </a:effectLst>
              </a:rPr>
              <a:t> your instructor or BLP Coach.</a:t>
            </a:r>
            <a:endParaRPr lang="en-US" sz="2700" dirty="0">
              <a:solidFill>
                <a:srgbClr val="FF0000"/>
              </a:solidFill>
              <a:effectLst>
                <a:outerShdw blurRad="38100" dist="38100" dir="2700000" algn="tl">
                  <a:srgbClr val="000000">
                    <a:alpha val="43137"/>
                  </a:srgbClr>
                </a:outerShdw>
              </a:effectLst>
            </a:endParaRPr>
          </a:p>
          <a:p>
            <a:pPr marL="0" indent="0">
              <a:buNone/>
              <a:defRPr/>
            </a:pPr>
            <a:endParaRPr lang="en-US" dirty="0"/>
          </a:p>
        </p:txBody>
      </p:sp>
    </p:spTree>
    <p:extLst>
      <p:ext uri="{BB962C8B-B14F-4D97-AF65-F5344CB8AC3E}">
        <p14:creationId xmlns:p14="http://schemas.microsoft.com/office/powerpoint/2010/main" val="16327199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Title 1"/>
          <p:cNvSpPr txBox="1">
            <a:spLocks/>
          </p:cNvSpPr>
          <p:nvPr/>
        </p:nvSpPr>
        <p:spPr bwMode="auto">
          <a:xfrm>
            <a:off x="2146300" y="152401"/>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defTabSz="914400"/>
            <a:r>
              <a:rPr lang="en-US" altLang="en-US" sz="4000" dirty="0">
                <a:solidFill>
                  <a:srgbClr val="FF0000"/>
                </a:solidFill>
              </a:rPr>
              <a:t>HOMEWORK ASSIGNMENT</a:t>
            </a:r>
            <a:endParaRPr lang="en-US" altLang="en-US" sz="4000" dirty="0">
              <a:solidFill>
                <a:srgbClr val="FF0000"/>
              </a:solidFill>
              <a:ea typeface="MS PGothic" panose="020B0600070205080204" pitchFamily="34" charset="-128"/>
            </a:endParaRPr>
          </a:p>
        </p:txBody>
      </p:sp>
      <p:sp>
        <p:nvSpPr>
          <p:cNvPr id="139268" name="Content Placeholder 2"/>
          <p:cNvSpPr txBox="1">
            <a:spLocks/>
          </p:cNvSpPr>
          <p:nvPr/>
        </p:nvSpPr>
        <p:spPr bwMode="auto">
          <a:xfrm>
            <a:off x="1828077" y="1121780"/>
            <a:ext cx="7620000"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4572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spcBef>
                <a:spcPct val="20000"/>
              </a:spcBef>
            </a:pPr>
            <a:r>
              <a:rPr lang="en-US" altLang="en-US" sz="3600" b="1" dirty="0"/>
              <a:t>Reading(s): </a:t>
            </a:r>
          </a:p>
          <a:p>
            <a:pPr defTabSz="914400"/>
            <a:endParaRPr lang="en-US" altLang="en-US" sz="3600" b="1" dirty="0"/>
          </a:p>
          <a:p>
            <a:pPr defTabSz="914400"/>
            <a:r>
              <a:rPr lang="da-DK" altLang="en-US" sz="2400" dirty="0"/>
              <a:t>Review the</a:t>
            </a:r>
            <a:r>
              <a:rPr lang="en-US" altLang="en-US" sz="2400" dirty="0"/>
              <a:t> </a:t>
            </a:r>
            <a:r>
              <a:rPr lang="en-US" altLang="en-US" sz="2400" i="1" dirty="0"/>
              <a:t>Guided Reading Text </a:t>
            </a:r>
            <a:r>
              <a:rPr lang="en-US" altLang="en-US" sz="2400" dirty="0"/>
              <a:t>as Needed</a:t>
            </a:r>
            <a:r>
              <a:rPr lang="en-US" altLang="en-US" sz="2400" i="1" dirty="0"/>
              <a:t>.</a:t>
            </a:r>
            <a:endParaRPr lang="en-US" altLang="en-US" sz="2400" dirty="0"/>
          </a:p>
          <a:p>
            <a:pPr defTabSz="914400"/>
            <a:r>
              <a:rPr lang="en-US" altLang="en-US" sz="2400" i="1" dirty="0"/>
              <a:t> </a:t>
            </a:r>
            <a:endParaRPr lang="en-US" altLang="en-US" sz="2400" dirty="0"/>
          </a:p>
          <a:p>
            <a:pPr defTabSz="914400"/>
            <a:r>
              <a:rPr lang="en-US" altLang="en-US" sz="2400" dirty="0"/>
              <a:t>Interview at least 3 students in your class using the Comprehension Interview adapted from </a:t>
            </a:r>
            <a:r>
              <a:rPr lang="en-US" altLang="en-US" sz="2400" dirty="0" err="1"/>
              <a:t>Ellin</a:t>
            </a:r>
            <a:r>
              <a:rPr lang="en-US" altLang="en-US" sz="2400" dirty="0"/>
              <a:t> Keene (1997). Be prepared to share a reflection on the implementation and the interview results.</a:t>
            </a:r>
          </a:p>
          <a:p>
            <a:pPr defTabSz="914400"/>
            <a:endParaRPr lang="en-US" altLang="en-US" sz="2400" dirty="0"/>
          </a:p>
          <a:p>
            <a:pPr defTabSz="914400"/>
            <a:r>
              <a:rPr lang="en-US" altLang="en-US" sz="2400" dirty="0"/>
              <a:t>Bring at least 3 running records to class.</a:t>
            </a:r>
          </a:p>
          <a:p>
            <a:pPr defTabSz="914400"/>
            <a:endParaRPr lang="en-US" altLang="en-US" sz="2400" dirty="0"/>
          </a:p>
          <a:p>
            <a:pPr defTabSz="914400"/>
            <a:r>
              <a:rPr lang="en-US" altLang="en-US" sz="2400" b="1" u="sng" dirty="0"/>
              <a:t>DUE Session 3:</a:t>
            </a:r>
            <a:r>
              <a:rPr lang="en-US" altLang="en-US" sz="2400" b="1" dirty="0"/>
              <a:t> Comprehensive Reading Instruction (CRI) Action Plan #1</a:t>
            </a:r>
            <a:endParaRPr lang="en-US" altLang="en-US" sz="2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9498" y="4121424"/>
            <a:ext cx="2486025" cy="1628775"/>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23</a:t>
            </a:fld>
            <a:endParaRPr lang="en-US" dirty="0"/>
          </a:p>
        </p:txBody>
      </p:sp>
    </p:spTree>
    <p:extLst>
      <p:ext uri="{BB962C8B-B14F-4D97-AF65-F5344CB8AC3E}">
        <p14:creationId xmlns:p14="http://schemas.microsoft.com/office/powerpoint/2010/main" val="18035949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2" name="Rectangle 1"/>
          <p:cNvSpPr>
            <a:spLocks noGrp="1" noChangeArrowheads="1"/>
          </p:cNvSpPr>
          <p:nvPr>
            <p:ph type="title"/>
          </p:nvPr>
        </p:nvSpPr>
        <p:spPr>
          <a:xfrm>
            <a:off x="2057400" y="465138"/>
            <a:ext cx="5251450" cy="868362"/>
          </a:xfrm>
        </p:spPr>
        <p:txBody>
          <a:bodyPr/>
          <a:lstStyle/>
          <a:p>
            <a:pPr algn="ctr"/>
            <a:r>
              <a:rPr lang="en-US" altLang="en-US" sz="4000" dirty="0" smtClean="0">
                <a:solidFill>
                  <a:schemeClr val="accent2"/>
                </a:solidFill>
              </a:rPr>
              <a:t>Class</a:t>
            </a:r>
            <a:endParaRPr lang="en-US" altLang="en-US" dirty="0" smtClean="0">
              <a:solidFill>
                <a:schemeClr val="accent2"/>
              </a:solidFill>
            </a:endParaRPr>
          </a:p>
        </p:txBody>
      </p:sp>
      <p:sp>
        <p:nvSpPr>
          <p:cNvPr id="148483" name="Rectangle 2"/>
          <p:cNvSpPr>
            <a:spLocks noGrp="1"/>
          </p:cNvSpPr>
          <p:nvPr>
            <p:ph idx="1"/>
          </p:nvPr>
        </p:nvSpPr>
        <p:spPr bwMode="auto">
          <a:xfrm>
            <a:off x="1857375" y="1965574"/>
            <a:ext cx="8229600" cy="487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8263" indent="0">
              <a:lnSpc>
                <a:spcPct val="80000"/>
              </a:lnSpc>
              <a:spcBef>
                <a:spcPts val="600"/>
              </a:spcBef>
              <a:buNone/>
            </a:pPr>
            <a:r>
              <a:rPr lang="en-US" altLang="en-US" sz="2700" b="1" dirty="0">
                <a:solidFill>
                  <a:srgbClr val="3E3D2D"/>
                </a:solidFill>
              </a:rPr>
              <a:t>I seek equity of voice</a:t>
            </a:r>
            <a:r>
              <a:rPr lang="en-US" altLang="en-US" sz="2700" dirty="0">
                <a:solidFill>
                  <a:srgbClr val="3E3D2D"/>
                </a:solidFill>
              </a:rPr>
              <a:t>.</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willing to talk about sensitive issues.</a:t>
            </a:r>
            <a:endParaRPr lang="en-US" altLang="en-US" sz="3000" b="1" dirty="0">
              <a:solidFill>
                <a:srgbClr val="3E3D2D"/>
              </a:solidFill>
            </a:endParaRPr>
          </a:p>
          <a:p>
            <a:pPr marL="68263" indent="0">
              <a:lnSpc>
                <a:spcPct val="80000"/>
              </a:lnSpc>
              <a:spcBef>
                <a:spcPts val="600"/>
              </a:spcBef>
              <a:buNone/>
            </a:pPr>
            <a:r>
              <a:rPr lang="en-US" altLang="en-US" sz="2700" b="1" dirty="0">
                <a:solidFill>
                  <a:srgbClr val="3E3D2D"/>
                </a:solidFill>
              </a:rPr>
              <a:t>I listen for understanding.</a:t>
            </a:r>
            <a:endParaRPr lang="en-US" altLang="en-US" sz="3000" dirty="0">
              <a:solidFill>
                <a:srgbClr val="3E3D2D"/>
              </a:solidFill>
            </a:endParaRPr>
          </a:p>
          <a:p>
            <a:pPr marL="68263" indent="0">
              <a:lnSpc>
                <a:spcPct val="80000"/>
              </a:lnSpc>
              <a:spcBef>
                <a:spcPts val="600"/>
              </a:spcBef>
              <a:buNone/>
            </a:pPr>
            <a:r>
              <a:rPr lang="en-US" altLang="en-US" sz="2700" b="1" dirty="0">
                <a:solidFill>
                  <a:srgbClr val="3E3D2D"/>
                </a:solidFill>
              </a:rPr>
              <a:t>I appreciate the strengths and contributions of others.</a:t>
            </a:r>
            <a:endParaRPr lang="en-US" altLang="en-US" dirty="0">
              <a:solidFill>
                <a:srgbClr val="3E3D2D"/>
              </a:solidFill>
            </a:endParaRPr>
          </a:p>
          <a:p>
            <a:pPr marL="68263" indent="0">
              <a:lnSpc>
                <a:spcPct val="80000"/>
              </a:lnSpc>
              <a:spcBef>
                <a:spcPts val="600"/>
              </a:spcBef>
              <a:buNone/>
            </a:pPr>
            <a:r>
              <a:rPr lang="en-US" altLang="en-US" sz="2500" b="1" dirty="0">
                <a:solidFill>
                  <a:srgbClr val="3E3D2D"/>
                </a:solidFill>
              </a:rPr>
              <a:t>I bring positive energy and encouragement to the team.</a:t>
            </a:r>
            <a:endParaRPr lang="en-US" altLang="en-US" b="1" dirty="0">
              <a:solidFill>
                <a:srgbClr val="3E3D2D"/>
              </a:solidFill>
            </a:endParaRPr>
          </a:p>
          <a:p>
            <a:pPr marL="68263" indent="0">
              <a:lnSpc>
                <a:spcPct val="80000"/>
              </a:lnSpc>
              <a:spcBef>
                <a:spcPts val="600"/>
              </a:spcBef>
              <a:buNone/>
            </a:pPr>
            <a:r>
              <a:rPr lang="en-US" altLang="en-US" sz="2700" b="1" dirty="0">
                <a:solidFill>
                  <a:srgbClr val="3E3D2D"/>
                </a:solidFill>
              </a:rPr>
              <a:t>I take 100% responsibility.</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take my issues to the source.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a professional and my actions reflect that role.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come prepared to each class and participate as a learner.</a:t>
            </a:r>
            <a:endParaRPr lang="en-US" altLang="en-US" dirty="0" smtClean="0"/>
          </a:p>
        </p:txBody>
      </p:sp>
      <p:sp>
        <p:nvSpPr>
          <p:cNvPr id="2" name="Slide Number Placeholder 1"/>
          <p:cNvSpPr>
            <a:spLocks noGrp="1"/>
          </p:cNvSpPr>
          <p:nvPr>
            <p:ph type="sldNum" sz="quarter" idx="12"/>
          </p:nvPr>
        </p:nvSpPr>
        <p:spPr/>
        <p:txBody>
          <a:bodyPr/>
          <a:lstStyle/>
          <a:p>
            <a:fld id="{4FAB73BC-B049-4115-A692-8D63A059BFB8}" type="slidenum">
              <a:rPr lang="en-US" smtClean="0"/>
              <a:t>3</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2855" y="285646"/>
            <a:ext cx="2308363" cy="1500436"/>
          </a:xfrm>
          <a:prstGeom prst="rect">
            <a:avLst/>
          </a:prstGeom>
        </p:spPr>
      </p:pic>
    </p:spTree>
    <p:extLst>
      <p:ext uri="{BB962C8B-B14F-4D97-AF65-F5344CB8AC3E}">
        <p14:creationId xmlns:p14="http://schemas.microsoft.com/office/powerpoint/2010/main" val="1882633853"/>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a:xfrm>
            <a:off x="1752600" y="381000"/>
            <a:ext cx="8686800" cy="1143000"/>
          </a:xfrm>
        </p:spPr>
        <p:txBody>
          <a:bodyPr/>
          <a:lstStyle/>
          <a:p>
            <a:pPr eaLnBrk="1" hangingPunct="1"/>
            <a:r>
              <a:rPr lang="en-US" altLang="en-US" i="1" dirty="0" smtClean="0">
                <a:solidFill>
                  <a:schemeClr val="accent2"/>
                </a:solidFill>
                <a:latin typeface="Britannic Bold" panose="020B0903060703020204" pitchFamily="34" charset="0"/>
              </a:rPr>
              <a:t>JCPS-Bellarmine Literacy Project</a:t>
            </a:r>
            <a:endParaRPr lang="en-US" altLang="en-US" i="1" dirty="0" smtClean="0">
              <a:solidFill>
                <a:schemeClr val="accent2"/>
              </a:solidFill>
            </a:endParaRPr>
          </a:p>
        </p:txBody>
      </p:sp>
      <p:sp>
        <p:nvSpPr>
          <p:cNvPr id="3" name="Content Placeholder 2"/>
          <p:cNvSpPr>
            <a:spLocks noGrp="1"/>
          </p:cNvSpPr>
          <p:nvPr>
            <p:ph idx="1"/>
          </p:nvPr>
        </p:nvSpPr>
        <p:spPr>
          <a:xfrm>
            <a:off x="1828800" y="1524000"/>
            <a:ext cx="8534400" cy="4876800"/>
          </a:xfrm>
        </p:spPr>
        <p:txBody>
          <a:bodyPr>
            <a:normAutofit/>
          </a:bodyPr>
          <a:lstStyle/>
          <a:p>
            <a:pPr marL="0" indent="0" algn="ctr">
              <a:buNone/>
              <a:defRPr/>
            </a:pPr>
            <a:r>
              <a:rPr lang="en-US" altLang="en-US" sz="3200" b="1" i="1" dirty="0" smtClean="0">
                <a:solidFill>
                  <a:schemeClr val="tx1"/>
                </a:solidFill>
                <a:effectLst>
                  <a:outerShdw blurRad="38100" dist="38100" dir="2700000" algn="tl">
                    <a:srgbClr val="C0C0C0"/>
                  </a:outerShdw>
                </a:effectLst>
              </a:rPr>
              <a:t>Equity in Education</a:t>
            </a:r>
          </a:p>
          <a:p>
            <a:pPr marL="0" indent="0">
              <a:buNone/>
              <a:defRPr/>
            </a:pPr>
            <a:endParaRPr lang="en-US" altLang="en-US" sz="3200" i="1" dirty="0" smtClean="0">
              <a:solidFill>
                <a:schemeClr val="tx1"/>
              </a:solidFill>
            </a:endParaRPr>
          </a:p>
          <a:p>
            <a:pPr marL="0" indent="0">
              <a:buNone/>
              <a:defRPr/>
            </a:pPr>
            <a:r>
              <a:rPr lang="en-US" altLang="en-US" sz="3200" dirty="0" smtClean="0">
                <a:solidFill>
                  <a:schemeClr val="tx1"/>
                </a:solidFill>
              </a:rPr>
              <a:t>Young people in this country—regardless of wealth, home language, zip code, gender, sexual orientation, race or disability—must have the chance to learn and achieve. Education must provide a path to a thriving community and society for all. Our national identity and our economic strength depend on it.</a:t>
            </a:r>
            <a:endParaRPr lang="en-US" altLang="en-US" sz="3200" i="1" dirty="0" smtClean="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3066740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1"/>
          <p:cNvSpPr>
            <a:spLocks noGrp="1" noChangeArrowheads="1"/>
          </p:cNvSpPr>
          <p:nvPr>
            <p:ph type="title"/>
          </p:nvPr>
        </p:nvSpPr>
        <p:spPr>
          <a:xfrm>
            <a:off x="2636838" y="233363"/>
            <a:ext cx="6934200" cy="868362"/>
          </a:xfrm>
        </p:spPr>
        <p:txBody>
          <a:bodyPr/>
          <a:lstStyle/>
          <a:p>
            <a:pPr eaLnBrk="1" hangingPunct="1"/>
            <a:r>
              <a:rPr lang="en-US" altLang="en-US" sz="3600" i="1" dirty="0">
                <a:solidFill>
                  <a:schemeClr val="accent2"/>
                </a:solidFill>
                <a:latin typeface="Britannic Bold" panose="020B0903060703020204" pitchFamily="34" charset="0"/>
              </a:rPr>
              <a:t>JCPS-Bellarmine Literacy Project</a:t>
            </a:r>
          </a:p>
        </p:txBody>
      </p:sp>
      <p:sp>
        <p:nvSpPr>
          <p:cNvPr id="10243" name="Rectangle 2"/>
          <p:cNvSpPr>
            <a:spLocks noGrp="1"/>
          </p:cNvSpPr>
          <p:nvPr>
            <p:ph idx="1"/>
          </p:nvPr>
        </p:nvSpPr>
        <p:spPr>
          <a:xfrm>
            <a:off x="1698625" y="2578100"/>
            <a:ext cx="6019800" cy="2573338"/>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354013" indent="-285750">
              <a:lnSpc>
                <a:spcPct val="70000"/>
              </a:lnSpc>
              <a:spcBef>
                <a:spcPts val="600"/>
              </a:spcBef>
              <a:buFontTx/>
              <a:buChar char="•"/>
            </a:pPr>
            <a:r>
              <a:rPr lang="en-US" altLang="en-US" sz="2500" dirty="0">
                <a:solidFill>
                  <a:schemeClr val="tx1"/>
                </a:solidFill>
              </a:rPr>
              <a:t>Deep content knowledge of the reading process  and reading instruction (</a:t>
            </a:r>
            <a:r>
              <a:rPr lang="en-US" altLang="en-US" sz="2500" b="1" i="1" dirty="0">
                <a:solidFill>
                  <a:schemeClr val="tx1"/>
                </a:solidFill>
              </a:rPr>
              <a:t>Knowledge</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Research-Based, Culturally Relevant  Reading Instruction (</a:t>
            </a:r>
            <a:r>
              <a:rPr lang="en-US" altLang="en-US" sz="2500" b="1" i="1" dirty="0">
                <a:solidFill>
                  <a:schemeClr val="tx1"/>
                </a:solidFill>
              </a:rPr>
              <a:t>Skill</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Growth vs. fixed mindset (</a:t>
            </a:r>
            <a:r>
              <a:rPr lang="en-US" altLang="en-US" sz="2500" b="1" i="1" dirty="0">
                <a:solidFill>
                  <a:schemeClr val="tx1"/>
                </a:solidFill>
              </a:rPr>
              <a:t>Dispositions</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p:txBody>
      </p:sp>
      <p:pic>
        <p:nvPicPr>
          <p:cNvPr id="150533" name="Picture 4"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7770" y="5303838"/>
            <a:ext cx="298926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4" name="Rectangle 20"/>
          <p:cNvSpPr>
            <a:spLocks noChangeArrowheads="1"/>
          </p:cNvSpPr>
          <p:nvPr/>
        </p:nvSpPr>
        <p:spPr bwMode="auto">
          <a:xfrm>
            <a:off x="2044701" y="1163638"/>
            <a:ext cx="81708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2000" b="1" i="1">
                <a:solidFill>
                  <a:srgbClr val="4F81BD"/>
                </a:solidFill>
                <a:latin typeface="Arial" panose="020B0604020202020204" pitchFamily="34" charset="0"/>
                <a:ea typeface="ヒラギノ角ゴ Pro W3"/>
                <a:cs typeface="ヒラギノ角ゴ Pro W3"/>
              </a:rPr>
              <a:t>A Capacity-Building Model for Teacher Development (Cooter &amp; Cooter, 2003) in Research Based, Culturally Relevant Reading Instruction</a:t>
            </a:r>
          </a:p>
        </p:txBody>
      </p:sp>
      <p:sp>
        <p:nvSpPr>
          <p:cNvPr id="2" name="TextBox 1"/>
          <p:cNvSpPr txBox="1">
            <a:spLocks noChangeArrowheads="1"/>
          </p:cNvSpPr>
          <p:nvPr/>
        </p:nvSpPr>
        <p:spPr bwMode="auto">
          <a:xfrm>
            <a:off x="7886701" y="2598738"/>
            <a:ext cx="2511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Teacher Agency</a:t>
            </a:r>
          </a:p>
        </p:txBody>
      </p:sp>
      <p:sp>
        <p:nvSpPr>
          <p:cNvPr id="9" name="TextBox 8"/>
          <p:cNvSpPr txBox="1">
            <a:spLocks noChangeArrowheads="1"/>
          </p:cNvSpPr>
          <p:nvPr/>
        </p:nvSpPr>
        <p:spPr bwMode="auto">
          <a:xfrm>
            <a:off x="7772401" y="3863975"/>
            <a:ext cx="274002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Global Thinkers</a:t>
            </a:r>
          </a:p>
        </p:txBody>
      </p:sp>
      <p:cxnSp>
        <p:nvCxnSpPr>
          <p:cNvPr id="5" name="Straight Arrow Connector 4"/>
          <p:cNvCxnSpPr/>
          <p:nvPr/>
        </p:nvCxnSpPr>
        <p:spPr>
          <a:xfrm flipV="1">
            <a:off x="6856413" y="4064001"/>
            <a:ext cx="876300" cy="2016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875463" y="2989264"/>
            <a:ext cx="876300" cy="2000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5151438"/>
            <a:ext cx="1295400" cy="1371600"/>
          </a:xfrm>
          <a:prstGeom prst="rect">
            <a:avLst/>
          </a:prstGeom>
        </p:spPr>
      </p:pic>
      <p:sp>
        <p:nvSpPr>
          <p:cNvPr id="4" name="Slide Number Placeholder 3"/>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87208441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2"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Content Placeholder 2"/>
          <p:cNvSpPr>
            <a:spLocks noGrp="1"/>
          </p:cNvSpPr>
          <p:nvPr>
            <p:ph idx="1"/>
          </p:nvPr>
        </p:nvSpPr>
        <p:spPr>
          <a:xfrm>
            <a:off x="2057400" y="1905000"/>
            <a:ext cx="8153400" cy="4495800"/>
          </a:xfrm>
        </p:spPr>
        <p:txBody>
          <a:bodyPr>
            <a:normAutofit/>
          </a:bodyPr>
          <a:lstStyle/>
          <a:p>
            <a:pPr marL="0" indent="0">
              <a:buNone/>
            </a:pPr>
            <a:r>
              <a:rPr lang="en-US" altLang="en-US" sz="3200" b="1" dirty="0" smtClean="0">
                <a:solidFill>
                  <a:srgbClr val="800000"/>
                </a:solidFill>
              </a:rPr>
              <a:t>Question: What is the primary ingredient in the recipe for every child’s reading success? </a:t>
            </a:r>
          </a:p>
          <a:p>
            <a:pPr marL="0" indent="0">
              <a:buNone/>
            </a:pPr>
            <a:endParaRPr lang="en-US" altLang="en-US" sz="3200" b="1" dirty="0" smtClean="0">
              <a:solidFill>
                <a:srgbClr val="800000"/>
              </a:solidFill>
            </a:endParaRPr>
          </a:p>
          <a:p>
            <a:pPr marL="0" indent="0">
              <a:buNone/>
            </a:pPr>
            <a:r>
              <a:rPr lang="en-US" altLang="en-US" sz="3200" b="1" dirty="0" smtClean="0">
                <a:solidFill>
                  <a:srgbClr val="800000"/>
                </a:solidFill>
              </a:rPr>
              <a:t>Answer: An effective classroom teacher who has the ability to teach reading to a group of children that have a variety of abilities and needs (e.g., Snow, Griffin, &amp; Burns, 2005; Strickland, Snow, Griffin, Burns, &amp; McNamara, 2002).</a:t>
            </a:r>
          </a:p>
        </p:txBody>
      </p:sp>
      <p:pic>
        <p:nvPicPr>
          <p:cNvPr id="15155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048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38145735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48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1"/>
          <p:cNvSpPr>
            <a:spLocks noGrp="1" noChangeArrowheads="1"/>
          </p:cNvSpPr>
          <p:nvPr>
            <p:ph type="title"/>
          </p:nvPr>
        </p:nvSpPr>
        <p:spPr/>
        <p:txBody>
          <a:bodyPr/>
          <a:lstStyle/>
          <a:p>
            <a:pPr eaLnBrk="1" hangingPunct="1"/>
            <a:r>
              <a:rPr lang="en-US" altLang="en-US" sz="3400" dirty="0">
                <a:solidFill>
                  <a:schemeClr val="accent2"/>
                </a:solidFill>
              </a:rPr>
              <a:t>Effective Teachers of Reading</a:t>
            </a:r>
            <a:r>
              <a:rPr lang="en-US" altLang="en-US" sz="3400" dirty="0" smtClean="0">
                <a:solidFill>
                  <a:schemeClr val="accent2"/>
                </a:solidFill>
              </a:rPr>
              <a:t>…</a:t>
            </a:r>
            <a:endParaRPr lang="en-US" altLang="en-US" dirty="0" smtClean="0">
              <a:solidFill>
                <a:schemeClr val="accent2"/>
              </a:solidFill>
            </a:endParaRPr>
          </a:p>
        </p:txBody>
      </p:sp>
      <p:sp>
        <p:nvSpPr>
          <p:cNvPr id="12290" name="Rectangle 2"/>
          <p:cNvSpPr>
            <a:spLocks noGrp="1"/>
          </p:cNvSpPr>
          <p:nvPr>
            <p:ph idx="1"/>
          </p:nvPr>
        </p:nvSpPr>
        <p:spPr>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lnSpcReduction="10000"/>
          </a:bodyPr>
          <a:lstStyle/>
          <a:p>
            <a:pPr marL="66675" indent="0">
              <a:spcBef>
                <a:spcPts val="500"/>
              </a:spcBef>
              <a:buClr>
                <a:srgbClr val="94C600"/>
              </a:buClr>
              <a:buSzPct val="76000"/>
              <a:buNone/>
            </a:pPr>
            <a:r>
              <a:rPr lang="en-US" altLang="en-US" sz="2400" dirty="0">
                <a:solidFill>
                  <a:srgbClr val="3E3D2D"/>
                </a:solidFill>
              </a:rPr>
              <a:t>Must understand literacy well enough </a:t>
            </a:r>
            <a:r>
              <a:rPr lang="en-US" altLang="en-US" sz="2400" dirty="0" smtClean="0">
                <a:solidFill>
                  <a:srgbClr val="3E3D2D"/>
                </a:solidFill>
              </a:rPr>
              <a:t>to</a:t>
            </a:r>
            <a:endParaRPr lang="en-US" altLang="en-US" sz="2400" dirty="0">
              <a:solidFill>
                <a:srgbClr val="3E3D2D"/>
              </a:solidFill>
            </a:endParaRPr>
          </a:p>
          <a:p>
            <a:pPr marL="66675" indent="0">
              <a:spcBef>
                <a:spcPts val="500"/>
              </a:spcBef>
              <a:buClr>
                <a:srgbClr val="94C600"/>
              </a:buClr>
              <a:buSzPct val="76000"/>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smtClean="0">
                <a:solidFill>
                  <a:srgbClr val="3E3D2D"/>
                </a:solidFill>
              </a:rPr>
              <a:t> Understand the literacy strengths and needs of individual learners</a:t>
            </a:r>
          </a:p>
          <a:p>
            <a:pPr marL="638175" lvl="2">
              <a:spcBef>
                <a:spcPts val="500"/>
              </a:spcBef>
              <a:buClr>
                <a:srgbClr val="94C600"/>
              </a:buClr>
              <a:buSzPct val="76000"/>
              <a:buFontTx/>
              <a:buChar char="•"/>
            </a:pPr>
            <a:endParaRPr lang="en-US" altLang="en-US" sz="2400" dirty="0" smtClean="0">
              <a:solidFill>
                <a:srgbClr val="3E3D2D"/>
              </a:solidFill>
            </a:endParaRPr>
          </a:p>
          <a:p>
            <a:pPr marL="638175" lvl="2">
              <a:spcBef>
                <a:spcPts val="500"/>
              </a:spcBef>
              <a:buClr>
                <a:srgbClr val="94C600"/>
              </a:buClr>
              <a:buSzPct val="76000"/>
              <a:buFontTx/>
              <a:buChar char="•"/>
            </a:pPr>
            <a:r>
              <a:rPr lang="en-US" altLang="en-US" sz="2400" dirty="0" smtClean="0">
                <a:solidFill>
                  <a:srgbClr val="3E3D2D"/>
                </a:solidFill>
              </a:rPr>
              <a:t> Adapt instruction to meet individual needs</a:t>
            </a:r>
          </a:p>
          <a:p>
            <a:pPr marL="638175" lvl="2">
              <a:spcBef>
                <a:spcPts val="500"/>
              </a:spcBef>
              <a:buClr>
                <a:srgbClr val="94C600"/>
              </a:buClr>
              <a:buSzPct val="76000"/>
              <a:buFontTx/>
              <a:buChar char="•"/>
            </a:pPr>
            <a:endParaRPr lang="en-US" altLang="en-US" sz="2400" dirty="0" smtClean="0">
              <a:solidFill>
                <a:srgbClr val="3E3D2D"/>
              </a:solidFill>
            </a:endParaRPr>
          </a:p>
          <a:p>
            <a:pPr marL="638175" lvl="2">
              <a:spcBef>
                <a:spcPts val="500"/>
              </a:spcBef>
              <a:buClr>
                <a:srgbClr val="94C600"/>
              </a:buClr>
              <a:buSzPct val="76000"/>
              <a:buFontTx/>
              <a:buChar char="•"/>
            </a:pPr>
            <a:r>
              <a:rPr lang="en-US" altLang="en-US" sz="2400" dirty="0" smtClean="0">
                <a:solidFill>
                  <a:srgbClr val="3E3D2D"/>
                </a:solidFill>
              </a:rPr>
              <a:t> Be culturally responsive in their reading instruction</a:t>
            </a:r>
          </a:p>
          <a:p>
            <a:pPr marL="66675" indent="0">
              <a:spcBef>
                <a:spcPts val="500"/>
              </a:spcBef>
              <a:buClr>
                <a:srgbClr val="94C600"/>
              </a:buClr>
              <a:buSzPct val="76000"/>
            </a:pPr>
            <a:endParaRPr lang="en-US" altLang="en-US" sz="2400" dirty="0">
              <a:solidFill>
                <a:srgbClr val="3E3D2D"/>
              </a:solidFill>
            </a:endParaRPr>
          </a:p>
          <a:p>
            <a:pPr marL="66675" indent="0">
              <a:spcBef>
                <a:spcPts val="500"/>
              </a:spcBef>
              <a:buClr>
                <a:srgbClr val="94C600"/>
              </a:buClr>
              <a:buSzPct val="76000"/>
              <a:buFont typeface="Wingdings 2" panose="05020102010507070707" pitchFamily="18" charset="2"/>
              <a:buChar char="•"/>
            </a:pPr>
            <a:endParaRPr lang="en-US" altLang="en-US" sz="2400" dirty="0">
              <a:solidFill>
                <a:srgbClr val="3E3D2D"/>
              </a:solidFill>
            </a:endParaRPr>
          </a:p>
          <a:p>
            <a:pPr marL="1714500" lvl="3" indent="-274638">
              <a:spcBef>
                <a:spcPts val="500"/>
              </a:spcBef>
              <a:buClr>
                <a:srgbClr val="94C600"/>
              </a:buClr>
              <a:buSzPct val="76000"/>
              <a:buFont typeface="Wingdings 2" panose="05020102010507070707" pitchFamily="18" charset="2"/>
              <a:buChar char="•"/>
            </a:pPr>
            <a:r>
              <a:rPr lang="en-US" altLang="en-US" sz="2400" dirty="0">
                <a:solidFill>
                  <a:srgbClr val="3E3D2D"/>
                </a:solidFill>
              </a:rPr>
              <a:t>(Briggs, Perkins, &amp; Walker-</a:t>
            </a:r>
            <a:r>
              <a:rPr lang="en-US" altLang="en-US" sz="2400" dirty="0" err="1">
                <a:solidFill>
                  <a:srgbClr val="3E3D2D"/>
                </a:solidFill>
              </a:rPr>
              <a:t>Dalhouse</a:t>
            </a:r>
            <a:r>
              <a:rPr lang="en-US" altLang="en-US" sz="2400" dirty="0">
                <a:solidFill>
                  <a:srgbClr val="3E3D2D"/>
                </a:solidFill>
              </a:rPr>
              <a:t>, 2010)</a:t>
            </a:r>
          </a:p>
        </p:txBody>
      </p:sp>
      <p:pic>
        <p:nvPicPr>
          <p:cNvPr id="152580"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54928" y="411480"/>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51771743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2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29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290">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2290">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229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bldLvl="5"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2" name="Rectangle 1"/>
          <p:cNvSpPr>
            <a:spLocks noGrp="1" noChangeArrowheads="1"/>
          </p:cNvSpPr>
          <p:nvPr>
            <p:ph type="title"/>
          </p:nvPr>
        </p:nvSpPr>
        <p:spPr>
          <a:xfrm>
            <a:off x="2209800" y="188913"/>
            <a:ext cx="7162800" cy="1143000"/>
          </a:xfrm>
        </p:spPr>
        <p:txBody>
          <a:bodyPr/>
          <a:lstStyle/>
          <a:p>
            <a:pPr eaLnBrk="1" hangingPunct="1"/>
            <a:r>
              <a:rPr lang="en-US" altLang="en-US" sz="3400" dirty="0">
                <a:solidFill>
                  <a:schemeClr val="accent2"/>
                </a:solidFill>
              </a:rPr>
              <a:t>Effective Teachers of Reading</a:t>
            </a:r>
            <a:r>
              <a:rPr lang="en-US" altLang="en-US" sz="3400" dirty="0" smtClean="0">
                <a:solidFill>
                  <a:schemeClr val="accent2"/>
                </a:solidFill>
              </a:rPr>
              <a:t>…</a:t>
            </a:r>
            <a:endParaRPr lang="en-US" altLang="en-US" dirty="0" smtClean="0">
              <a:solidFill>
                <a:schemeClr val="accent2"/>
              </a:solidFill>
            </a:endParaRPr>
          </a:p>
        </p:txBody>
      </p:sp>
      <p:sp>
        <p:nvSpPr>
          <p:cNvPr id="153603"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buFontTx/>
              <a:buChar char="•"/>
            </a:pPr>
            <a:endParaRPr lang="en-US" altLang="en-US" sz="2400">
              <a:solidFill>
                <a:srgbClr val="3E3D2D"/>
              </a:solidFill>
            </a:endParaRPr>
          </a:p>
        </p:txBody>
      </p:sp>
      <p:pic>
        <p:nvPicPr>
          <p:cNvPr id="153604"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02751" y="665957"/>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 name="Diagram 1"/>
          <p:cNvGraphicFramePr/>
          <p:nvPr>
            <p:extLst>
              <p:ext uri="{D42A27DB-BD31-4B8C-83A1-F6EECF244321}">
                <p14:modId xmlns:p14="http://schemas.microsoft.com/office/powerpoint/2010/main" val="198459075"/>
              </p:ext>
            </p:extLst>
          </p:nvPr>
        </p:nvGraphicFramePr>
        <p:xfrm>
          <a:off x="2133600" y="1981200"/>
          <a:ext cx="7848601"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3754367680"/>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6225" y="261257"/>
            <a:ext cx="8915400" cy="838200"/>
          </a:xfrm>
        </p:spPr>
        <p:txBody>
          <a:bodyPr rtlCol="0">
            <a:normAutofit/>
          </a:bodyPr>
          <a:lstStyle/>
          <a:p>
            <a:pPr>
              <a:defRPr/>
            </a:pPr>
            <a:r>
              <a:rPr lang="en-US" sz="4000" dirty="0">
                <a:solidFill>
                  <a:srgbClr val="FF0000"/>
                </a:solidFill>
                <a:effectLst>
                  <a:outerShdw blurRad="38100" dist="38100" dir="2700000" algn="tl">
                    <a:srgbClr val="000000">
                      <a:alpha val="43137"/>
                    </a:srgbClr>
                  </a:outerShdw>
                </a:effectLst>
              </a:rPr>
              <a:t>Research-Based Reading Instruction</a:t>
            </a:r>
          </a:p>
        </p:txBody>
      </p:sp>
      <p:sp>
        <p:nvSpPr>
          <p:cNvPr id="113667" name="Content Placeholder 2"/>
          <p:cNvSpPr>
            <a:spLocks noGrp="1"/>
          </p:cNvSpPr>
          <p:nvPr>
            <p:ph idx="1"/>
          </p:nvPr>
        </p:nvSpPr>
        <p:spPr>
          <a:xfrm>
            <a:off x="1889125" y="990600"/>
            <a:ext cx="8229600" cy="3659777"/>
          </a:xfrm>
        </p:spPr>
        <p:txBody>
          <a:bodyPr>
            <a:normAutofit fontScale="92500" lnSpcReduction="10000"/>
          </a:bodyPr>
          <a:lstStyle/>
          <a:p>
            <a:pPr eaLnBrk="1" hangingPunct="1">
              <a:lnSpc>
                <a:spcPct val="80000"/>
              </a:lnSpc>
            </a:pPr>
            <a:r>
              <a:rPr lang="en-US" altLang="en-US" sz="3000" dirty="0">
                <a:solidFill>
                  <a:schemeClr val="tx1"/>
                </a:solidFill>
              </a:rPr>
              <a:t>National Reading Panel (2000) Report and the “Big Five” (</a:t>
            </a:r>
            <a:r>
              <a:rPr lang="en-US" altLang="en-US" sz="3000" b="1" dirty="0">
                <a:solidFill>
                  <a:schemeClr val="tx1"/>
                </a:solidFill>
              </a:rPr>
              <a:t>what to teach, content</a:t>
            </a:r>
            <a:r>
              <a:rPr lang="en-US" altLang="en-US" sz="3000" dirty="0">
                <a:solidFill>
                  <a:schemeClr val="tx1"/>
                </a:solidFill>
              </a:rPr>
              <a:t>) </a:t>
            </a:r>
          </a:p>
          <a:p>
            <a:pPr eaLnBrk="1" hangingPunct="1">
              <a:lnSpc>
                <a:spcPct val="80000"/>
              </a:lnSpc>
              <a:buFont typeface="Arial" panose="020B0604020202020204" pitchFamily="34" charset="0"/>
              <a:buNone/>
            </a:pPr>
            <a:endParaRPr lang="en-US" altLang="en-US" sz="3000" dirty="0">
              <a:solidFill>
                <a:schemeClr val="tx1"/>
              </a:solidFill>
            </a:endParaRPr>
          </a:p>
          <a:p>
            <a:pPr eaLnBrk="1" hangingPunct="1">
              <a:lnSpc>
                <a:spcPct val="80000"/>
              </a:lnSpc>
            </a:pPr>
            <a:r>
              <a:rPr lang="en-US" altLang="en-US" sz="3000" dirty="0">
                <a:solidFill>
                  <a:schemeClr val="tx1"/>
                </a:solidFill>
              </a:rPr>
              <a:t>Research-based reading instructional strategies (</a:t>
            </a:r>
            <a:r>
              <a:rPr lang="en-US" altLang="en-US" sz="3000" b="1" dirty="0">
                <a:solidFill>
                  <a:schemeClr val="tx1"/>
                </a:solidFill>
              </a:rPr>
              <a:t>how to teach, pedagogy</a:t>
            </a:r>
            <a:r>
              <a:rPr lang="en-US" altLang="en-US" sz="3000" dirty="0">
                <a:solidFill>
                  <a:schemeClr val="tx1"/>
                </a:solidFill>
              </a:rPr>
              <a:t>)</a:t>
            </a:r>
          </a:p>
          <a:p>
            <a:pPr lvl="1" eaLnBrk="1" hangingPunct="1">
              <a:lnSpc>
                <a:spcPct val="80000"/>
              </a:lnSpc>
            </a:pPr>
            <a:r>
              <a:rPr lang="en-US" altLang="en-US" sz="1700" dirty="0">
                <a:solidFill>
                  <a:schemeClr val="tx1"/>
                </a:solidFill>
              </a:rPr>
              <a:t>experimental studies  used to develop a strong research base</a:t>
            </a:r>
          </a:p>
          <a:p>
            <a:pPr lvl="1" eaLnBrk="1" hangingPunct="1">
              <a:lnSpc>
                <a:spcPct val="80000"/>
              </a:lnSpc>
            </a:pPr>
            <a:r>
              <a:rPr lang="en-US" altLang="en-US" sz="1700" dirty="0">
                <a:solidFill>
                  <a:schemeClr val="tx1"/>
                </a:solidFill>
              </a:rPr>
              <a:t>proven to raise student achievement</a:t>
            </a:r>
          </a:p>
          <a:p>
            <a:pPr marL="274320" lvl="1" indent="0" eaLnBrk="1" hangingPunct="1">
              <a:lnSpc>
                <a:spcPct val="80000"/>
              </a:lnSpc>
              <a:buNone/>
            </a:pPr>
            <a:endParaRPr lang="en-US" altLang="en-US" sz="1700" dirty="0"/>
          </a:p>
          <a:p>
            <a:pPr eaLnBrk="1" hangingPunct="1">
              <a:lnSpc>
                <a:spcPct val="80000"/>
              </a:lnSpc>
            </a:pPr>
            <a:r>
              <a:rPr lang="en-US" altLang="en-US" dirty="0"/>
              <a:t>What Works Clearinghouse</a:t>
            </a:r>
          </a:p>
          <a:p>
            <a:pPr eaLnBrk="1" hangingPunct="1">
              <a:lnSpc>
                <a:spcPct val="80000"/>
              </a:lnSpc>
              <a:buFont typeface="Arial" panose="020B0604020202020204" pitchFamily="34" charset="0"/>
              <a:buNone/>
            </a:pPr>
            <a:r>
              <a:rPr lang="en-US" altLang="en-US" dirty="0"/>
              <a:t> </a:t>
            </a:r>
            <a:r>
              <a:rPr lang="en-US" altLang="en-US" dirty="0">
                <a:hlinkClick r:id="rId2"/>
              </a:rPr>
              <a:t>http://ies.ed.gov/ncee/wwc/</a:t>
            </a:r>
            <a:endParaRPr lang="en-US" altLang="en-US" dirty="0"/>
          </a:p>
          <a:p>
            <a:pPr eaLnBrk="1" hangingPunct="1">
              <a:lnSpc>
                <a:spcPct val="80000"/>
              </a:lnSpc>
              <a:buFont typeface="Arial" panose="020B0604020202020204" pitchFamily="34" charset="0"/>
              <a:buNone/>
            </a:pPr>
            <a:endParaRPr lang="en-US" altLang="en-US" dirty="0"/>
          </a:p>
        </p:txBody>
      </p:sp>
      <p:sp>
        <p:nvSpPr>
          <p:cNvPr id="4" name="Rectangle 4"/>
          <p:cNvSpPr>
            <a:spLocks/>
          </p:cNvSpPr>
          <p:nvPr/>
        </p:nvSpPr>
        <p:spPr bwMode="auto">
          <a:xfrm>
            <a:off x="10145714" y="5926138"/>
            <a:ext cx="217487" cy="487362"/>
          </a:xfrm>
          <a:prstGeom prst="rect">
            <a:avLst/>
          </a:prstGeom>
          <a:noFill/>
          <a:ln>
            <a:noFill/>
          </a:ln>
          <a:effectLst>
            <a:outerShdw blurRad="38100" dist="23000" dir="5400000" algn="ctr" rotWithShape="0">
              <a:srgbClr val="000000">
                <a:alpha val="3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4F81BD"/>
                </a:solidFill>
                <a:prstDash val="solid"/>
                <a:round/>
                <a:headEnd type="none" w="med" len="med"/>
                <a:tailEnd type="none" w="med" len="med"/>
              </a14:hiddenLine>
            </a:ext>
          </a:extLst>
        </p:spPr>
        <p:txBody>
          <a:bodyPr wrap="none" lIns="50800" tIns="50800" rIns="50800" bIns="50800" anchor="ct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defTabSz="914400">
              <a:spcBef>
                <a:spcPct val="0"/>
              </a:spcBef>
              <a:buNone/>
              <a:defRPr/>
            </a:pPr>
            <a:r>
              <a:rPr lang="en-US" altLang="en-US" sz="900">
                <a:solidFill>
                  <a:srgbClr val="000000"/>
                </a:solidFill>
                <a:latin typeface="Arial" pitchFamily="34" charset="0"/>
                <a:ea typeface="Helvetica" charset="0"/>
                <a:cs typeface="Arial" pitchFamily="34" charset="0"/>
                <a:sym typeface="Helvetica" charset="0"/>
              </a:rPr>
              <a:t>  </a:t>
            </a:r>
            <a:endParaRPr lang="en-US" altLang="en-US" sz="900">
              <a:solidFill>
                <a:srgbClr val="000000"/>
              </a:solidFill>
              <a:latin typeface="Helvetica" charset="0"/>
              <a:ea typeface="Helvetica" charset="0"/>
              <a:cs typeface="Arial" pitchFamily="34" charset="0"/>
              <a:sym typeface="Helvetica" charset="0"/>
            </a:endParaRPr>
          </a:p>
          <a:p>
            <a:pPr algn="r" defTabSz="914400">
              <a:spcBef>
                <a:spcPct val="0"/>
              </a:spcBef>
              <a:buNone/>
              <a:defRPr/>
            </a:pPr>
            <a:r>
              <a:rPr lang="en-US" altLang="en-US" sz="1600" b="1">
                <a:solidFill>
                  <a:srgbClr val="000000"/>
                </a:solidFill>
                <a:latin typeface="Arial" pitchFamily="34" charset="0"/>
                <a:ea typeface="Helvetica" charset="0"/>
                <a:cs typeface="Arial" pitchFamily="34" charset="0"/>
                <a:sym typeface="Helvetica" charset="0"/>
              </a:rPr>
              <a:t>  </a:t>
            </a:r>
          </a:p>
        </p:txBody>
      </p:sp>
      <p:pic>
        <p:nvPicPr>
          <p:cNvPr id="113669" name="Picture 5" descr="National Reading Panel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0475" y="4502944"/>
            <a:ext cx="2476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71" name="Rectangle 4"/>
          <p:cNvSpPr>
            <a:spLocks noChangeArrowheads="1"/>
          </p:cNvSpPr>
          <p:nvPr/>
        </p:nvSpPr>
        <p:spPr bwMode="auto">
          <a:xfrm>
            <a:off x="381114" y="4197350"/>
            <a:ext cx="34290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r" defTabSz="914400"/>
            <a:r>
              <a:rPr lang="en-US" altLang="en-US" sz="7200" b="1" dirty="0">
                <a:latin typeface="Arial" panose="020B0604020202020204" pitchFamily="34" charset="0"/>
                <a:cs typeface="Arial" panose="020B0604020202020204" pitchFamily="34" charset="0"/>
              </a:rPr>
              <a:t>T</a:t>
            </a:r>
            <a:r>
              <a:rPr lang="en-US" altLang="en-US" sz="1800" b="1" dirty="0">
                <a:latin typeface="Arial" panose="020B0604020202020204" pitchFamily="34" charset="0"/>
                <a:cs typeface="Arial" panose="020B0604020202020204" pitchFamily="34" charset="0"/>
              </a:rPr>
              <a:t>EACHING CHILDREN TO READ:</a:t>
            </a:r>
            <a:r>
              <a:rPr lang="en-US" altLang="en-US" sz="1800" dirty="0">
                <a:latin typeface="Calibri" panose="020F0502020204030204" pitchFamily="34" charset="0"/>
                <a:cs typeface="Arial" panose="020B0604020202020204" pitchFamily="34" charset="0"/>
              </a:rPr>
              <a:t> </a:t>
            </a:r>
            <a:r>
              <a:rPr lang="en-US" altLang="en-US" sz="1800" dirty="0">
                <a:latin typeface="Arial" panose="020B0604020202020204" pitchFamily="34" charset="0"/>
                <a:cs typeface="Arial" panose="020B0604020202020204" pitchFamily="34" charset="0"/>
              </a:rPr>
              <a:t/>
            </a:r>
            <a:br>
              <a:rPr lang="en-US" altLang="en-US" sz="1800"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An Evidence-Based Assessment</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of the Scientific Research Literature</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on Reading and Its Implications</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for Reading Instruction</a:t>
            </a:r>
            <a:endParaRPr lang="en-US" altLang="en-US" b="1"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3438376877"/>
      </p:ext>
    </p:extLst>
  </p:cSld>
  <p:clrMapOvr>
    <a:masterClrMapping/>
  </p:clrMapOvr>
  <p:timing>
    <p:tnLst>
      <p:par>
        <p:cTn id="1" dur="indefinite" restart="never" nodeType="tmRoot"/>
      </p:par>
    </p:tnLst>
  </p:timing>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1777</TotalTime>
  <Words>1311</Words>
  <Application>Microsoft Office PowerPoint</Application>
  <PresentationFormat>Widescreen</PresentationFormat>
  <Paragraphs>215</Paragraphs>
  <Slides>23</Slides>
  <Notes>2</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23</vt:i4>
      </vt:variant>
    </vt:vector>
  </HeadingPairs>
  <TitlesOfParts>
    <vt:vector size="37" baseType="lpstr">
      <vt:lpstr>MS PGothic</vt:lpstr>
      <vt:lpstr>SimSun</vt:lpstr>
      <vt:lpstr>Arial</vt:lpstr>
      <vt:lpstr>Britannic Bold</vt:lpstr>
      <vt:lpstr>Calibri</vt:lpstr>
      <vt:lpstr>Constantia</vt:lpstr>
      <vt:lpstr>Corbel</vt:lpstr>
      <vt:lpstr>Helvetica</vt:lpstr>
      <vt:lpstr>Times New Roman</vt:lpstr>
      <vt:lpstr>Verdana</vt:lpstr>
      <vt:lpstr>Wingdings</vt:lpstr>
      <vt:lpstr>Wingdings 2</vt:lpstr>
      <vt:lpstr>ヒラギノ角ゴ Pro W3</vt:lpstr>
      <vt:lpstr>Basis</vt:lpstr>
      <vt:lpstr>OPED 645: Advanced Diagnostics and Interventions for Struggling Learners</vt:lpstr>
      <vt:lpstr>Class Agenda</vt:lpstr>
      <vt:lpstr>Class</vt:lpstr>
      <vt:lpstr>JCPS-Bellarmine Literacy Project</vt:lpstr>
      <vt:lpstr>JCPS-Bellarmine Literacy Project</vt:lpstr>
      <vt:lpstr>PowerPoint Presentation</vt:lpstr>
      <vt:lpstr>Effective Teachers of Reading…</vt:lpstr>
      <vt:lpstr>Effective Teachers of Reading…</vt:lpstr>
      <vt:lpstr>Research-Based Reading Instruction</vt:lpstr>
      <vt:lpstr>PowerPoint Presentation</vt:lpstr>
      <vt:lpstr>Culturally Responsive Instruction: Approach to Teaching</vt:lpstr>
      <vt:lpstr>Best Practices for Motivating Students to Read</vt:lpstr>
      <vt:lpstr>Mid Year Assessment Data</vt:lpstr>
      <vt:lpstr>BLP Reading Instruction Delivery Model When and how do I teach?  Purpose: To provide differentiated reading instruction that targets students’ ZPDs and incorporates all of the big 5 (as relevant to student needs).</vt:lpstr>
      <vt:lpstr>Organizing for Effective Reading Instruction </vt:lpstr>
      <vt:lpstr>Effective Teachers of Reading Plan Instruction in this Manner</vt:lpstr>
      <vt:lpstr>PowerPoint Presentation</vt:lpstr>
      <vt:lpstr>The Reading Model</vt:lpstr>
      <vt:lpstr>PowerPoint Presentation</vt:lpstr>
      <vt:lpstr>PowerPoint Presentation</vt:lpstr>
      <vt:lpstr>Comprehensive Assessment System</vt:lpstr>
      <vt:lpstr>Spring Semester Class  Withdrawal /Change Request</vt:lpstr>
      <vt:lpstr>PowerPoint Presentation</vt:lpstr>
    </vt:vector>
  </TitlesOfParts>
  <Company>JCPS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OPED 663 Advanced Diagnostics and Interventions for Struggling Learners</dc:title>
  <dc:creator>Morgan, Mary K</dc:creator>
  <cp:lastModifiedBy>Morgan, Mary K</cp:lastModifiedBy>
  <cp:revision>58</cp:revision>
  <dcterms:created xsi:type="dcterms:W3CDTF">2016-10-22T21:04:54Z</dcterms:created>
  <dcterms:modified xsi:type="dcterms:W3CDTF">2017-01-14T22:36:01Z</dcterms:modified>
</cp:coreProperties>
</file>